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5B7320-1AA3-42E4-9A7C-BE4B232C1A46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53D739E4-B508-432E-9EB5-5E92203193A6}">
      <dgm:prSet phldrT="[Texto]" custT="1"/>
      <dgm:spPr/>
      <dgm:t>
        <a:bodyPr/>
        <a:lstStyle/>
        <a:p>
          <a:r>
            <a:rPr lang="es-MX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FASE</a:t>
          </a:r>
          <a:r>
            <a:rPr lang="es-MX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s-MX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</a:p>
      </dgm:t>
    </dgm:pt>
    <dgm:pt modelId="{C1138D1C-9573-41FE-B7A7-ED1CB5B9B0A0}" type="parTrans" cxnId="{2F245C1A-7396-418A-904F-C4AB1BCD4FFD}">
      <dgm:prSet/>
      <dgm:spPr/>
      <dgm:t>
        <a:bodyPr/>
        <a:lstStyle/>
        <a:p>
          <a:endParaRPr lang="es-MX"/>
        </a:p>
      </dgm:t>
    </dgm:pt>
    <dgm:pt modelId="{96563CF2-7CC5-4C95-89B0-33382C41309B}" type="sibTrans" cxnId="{2F245C1A-7396-418A-904F-C4AB1BCD4FFD}">
      <dgm:prSet/>
      <dgm:spPr/>
      <dgm:t>
        <a:bodyPr/>
        <a:lstStyle/>
        <a:p>
          <a:endParaRPr lang="es-MX"/>
        </a:p>
      </dgm:t>
    </dgm:pt>
    <dgm:pt modelId="{C3D168AF-D0BC-4473-A4A1-D2AC0364C02D}">
      <dgm:prSet phldrT="[Texto]"/>
      <dgm:spPr/>
      <dgm:t>
        <a:bodyPr/>
        <a:lstStyle/>
        <a:p>
          <a:r>
            <a:rPr lang="es-MX" b="0" i="0" u="none" dirty="0"/>
            <a:t>NOTASOFT</a:t>
          </a:r>
          <a:endParaRPr lang="es-MX" b="0" i="0" dirty="0"/>
        </a:p>
      </dgm:t>
    </dgm:pt>
    <dgm:pt modelId="{F046E287-799F-49C7-9D7C-35546502DD59}" type="parTrans" cxnId="{B709D404-F030-4D80-963B-1E1CBAA42869}">
      <dgm:prSet/>
      <dgm:spPr/>
      <dgm:t>
        <a:bodyPr/>
        <a:lstStyle/>
        <a:p>
          <a:endParaRPr lang="es-MX"/>
        </a:p>
      </dgm:t>
    </dgm:pt>
    <dgm:pt modelId="{A8629056-0B0B-4D84-B856-1481EB8B3604}" type="sibTrans" cxnId="{B709D404-F030-4D80-963B-1E1CBAA42869}">
      <dgm:prSet/>
      <dgm:spPr/>
      <dgm:t>
        <a:bodyPr/>
        <a:lstStyle/>
        <a:p>
          <a:endParaRPr lang="es-MX"/>
        </a:p>
      </dgm:t>
    </dgm:pt>
    <dgm:pt modelId="{7B7A9E71-E879-4146-BC88-F3D23173A947}">
      <dgm:prSet phldrT="[Texto]" custT="1"/>
      <dgm:spPr/>
      <dgm:t>
        <a:bodyPr/>
        <a:lstStyle/>
        <a:p>
          <a:r>
            <a:rPr lang="es-MX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FASE 2</a:t>
          </a:r>
        </a:p>
      </dgm:t>
    </dgm:pt>
    <dgm:pt modelId="{D0F35119-1F14-4584-9977-85BC7168A8F6}" type="parTrans" cxnId="{025E6538-27A9-42BF-A995-397D126EEECA}">
      <dgm:prSet/>
      <dgm:spPr/>
      <dgm:t>
        <a:bodyPr/>
        <a:lstStyle/>
        <a:p>
          <a:endParaRPr lang="es-MX"/>
        </a:p>
      </dgm:t>
    </dgm:pt>
    <dgm:pt modelId="{3C9FA439-22A5-4C9C-B6DE-051CE96434DE}" type="sibTrans" cxnId="{025E6538-27A9-42BF-A995-397D126EEECA}">
      <dgm:prSet/>
      <dgm:spPr/>
      <dgm:t>
        <a:bodyPr/>
        <a:lstStyle/>
        <a:p>
          <a:endParaRPr lang="es-MX"/>
        </a:p>
      </dgm:t>
    </dgm:pt>
    <dgm:pt modelId="{C762273E-91CB-4BAA-B56B-9677E694698C}">
      <dgm:prSet phldrT="[Texto]"/>
      <dgm:spPr/>
      <dgm:t>
        <a:bodyPr/>
        <a:lstStyle/>
        <a:p>
          <a:r>
            <a:rPr lang="es-MX" b="0" i="0" u="none" dirty="0"/>
            <a:t>ASCII</a:t>
          </a:r>
          <a:endParaRPr lang="es-MX" b="0" i="0" dirty="0"/>
        </a:p>
      </dgm:t>
    </dgm:pt>
    <dgm:pt modelId="{20B54724-AAFA-4D6C-B2C1-91FCAE7E4207}" type="parTrans" cxnId="{DA895176-B38D-4D4E-BC52-1E50464DFDF2}">
      <dgm:prSet/>
      <dgm:spPr/>
      <dgm:t>
        <a:bodyPr/>
        <a:lstStyle/>
        <a:p>
          <a:endParaRPr lang="es-MX"/>
        </a:p>
      </dgm:t>
    </dgm:pt>
    <dgm:pt modelId="{6B86FF9C-B142-413C-9733-A4AC1AB9780D}" type="sibTrans" cxnId="{DA895176-B38D-4D4E-BC52-1E50464DFDF2}">
      <dgm:prSet/>
      <dgm:spPr/>
      <dgm:t>
        <a:bodyPr/>
        <a:lstStyle/>
        <a:p>
          <a:endParaRPr lang="es-MX"/>
        </a:p>
      </dgm:t>
    </dgm:pt>
    <dgm:pt modelId="{30BC76DB-4B2C-482B-9C16-C0FF5CAA0A9B}">
      <dgm:prSet phldrT="[Texto]" custT="1"/>
      <dgm:spPr/>
      <dgm:t>
        <a:bodyPr/>
        <a:lstStyle/>
        <a:p>
          <a:r>
            <a:rPr lang="es-MX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FASE 3</a:t>
          </a:r>
        </a:p>
      </dgm:t>
    </dgm:pt>
    <dgm:pt modelId="{6677676D-9AC3-4704-969D-CE5095D6B246}" type="parTrans" cxnId="{9A9B9F2D-00A3-4224-A4C3-EDDE13DADD54}">
      <dgm:prSet/>
      <dgm:spPr/>
      <dgm:t>
        <a:bodyPr/>
        <a:lstStyle/>
        <a:p>
          <a:endParaRPr lang="es-MX"/>
        </a:p>
      </dgm:t>
    </dgm:pt>
    <dgm:pt modelId="{106D104E-8481-4FB8-B626-B37E8AB7634E}" type="sibTrans" cxnId="{9A9B9F2D-00A3-4224-A4C3-EDDE13DADD54}">
      <dgm:prSet/>
      <dgm:spPr/>
      <dgm:t>
        <a:bodyPr/>
        <a:lstStyle/>
        <a:p>
          <a:endParaRPr lang="es-MX"/>
        </a:p>
      </dgm:t>
    </dgm:pt>
    <dgm:pt modelId="{3AEF36C0-4F1B-487B-A9BA-3FE71739ED84}">
      <dgm:prSet phldrT="[Texto]"/>
      <dgm:spPr/>
      <dgm:t>
        <a:bodyPr/>
        <a:lstStyle/>
        <a:p>
          <a:r>
            <a:rPr lang="es-MX" b="0" i="0" u="none" dirty="0"/>
            <a:t>DBI</a:t>
          </a:r>
          <a:endParaRPr lang="es-MX" b="0" i="0" dirty="0"/>
        </a:p>
      </dgm:t>
    </dgm:pt>
    <dgm:pt modelId="{E0A25A4E-BDB4-4C1F-AC9F-364DBAA645CC}" type="parTrans" cxnId="{10A8DCFC-D9AF-4E44-BCA0-4269F440FE55}">
      <dgm:prSet/>
      <dgm:spPr/>
      <dgm:t>
        <a:bodyPr/>
        <a:lstStyle/>
        <a:p>
          <a:endParaRPr lang="es-MX"/>
        </a:p>
      </dgm:t>
    </dgm:pt>
    <dgm:pt modelId="{560C11DA-AF5C-40BF-8E0B-0BB1E051B484}" type="sibTrans" cxnId="{10A8DCFC-D9AF-4E44-BCA0-4269F440FE55}">
      <dgm:prSet/>
      <dgm:spPr/>
      <dgm:t>
        <a:bodyPr/>
        <a:lstStyle/>
        <a:p>
          <a:endParaRPr lang="es-MX"/>
        </a:p>
      </dgm:t>
    </dgm:pt>
    <dgm:pt modelId="{DB0C13B5-EB2C-48C6-BBF6-0564E2FD3EC6}">
      <dgm:prSet phldrT="[Texto]" custT="1"/>
      <dgm:spPr/>
      <dgm:t>
        <a:bodyPr/>
        <a:lstStyle/>
        <a:p>
          <a:r>
            <a:rPr lang="es-MX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FASE 4</a:t>
          </a:r>
        </a:p>
      </dgm:t>
    </dgm:pt>
    <dgm:pt modelId="{3CD77938-69A4-4643-AC26-FF35A9E73B84}" type="parTrans" cxnId="{13C460B5-8ABC-4EFD-9CBB-6BA38FDABE6A}">
      <dgm:prSet/>
      <dgm:spPr/>
      <dgm:t>
        <a:bodyPr/>
        <a:lstStyle/>
        <a:p>
          <a:endParaRPr lang="es-MX"/>
        </a:p>
      </dgm:t>
    </dgm:pt>
    <dgm:pt modelId="{5216CDF9-F45C-4C55-9EE6-D0F9DE469AAF}" type="sibTrans" cxnId="{13C460B5-8ABC-4EFD-9CBB-6BA38FDABE6A}">
      <dgm:prSet/>
      <dgm:spPr/>
      <dgm:t>
        <a:bodyPr/>
        <a:lstStyle/>
        <a:p>
          <a:endParaRPr lang="es-MX"/>
        </a:p>
      </dgm:t>
    </dgm:pt>
    <dgm:pt modelId="{9793A46E-DFB3-40B9-A050-0100C53CE913}">
      <dgm:prSet/>
      <dgm:spPr/>
      <dgm:t>
        <a:bodyPr/>
        <a:lstStyle/>
        <a:p>
          <a:r>
            <a:rPr lang="es-MX" b="0" i="0" u="none" dirty="0"/>
            <a:t>PLUSCV</a:t>
          </a:r>
          <a:endParaRPr lang="es-MX" b="0" i="0" dirty="0"/>
        </a:p>
      </dgm:t>
    </dgm:pt>
    <dgm:pt modelId="{EF6B03D7-0EC9-43B9-90FD-3BC5AB577219}" type="parTrans" cxnId="{662FC914-93A3-49A6-ABF1-F341C9D9EEA3}">
      <dgm:prSet/>
      <dgm:spPr/>
      <dgm:t>
        <a:bodyPr/>
        <a:lstStyle/>
        <a:p>
          <a:endParaRPr lang="es-MX"/>
        </a:p>
      </dgm:t>
    </dgm:pt>
    <dgm:pt modelId="{BCCFFFD7-00AC-4B6F-ADCF-0DE66CBEB58A}" type="sibTrans" cxnId="{662FC914-93A3-49A6-ABF1-F341C9D9EEA3}">
      <dgm:prSet/>
      <dgm:spPr/>
      <dgm:t>
        <a:bodyPr/>
        <a:lstStyle/>
        <a:p>
          <a:endParaRPr lang="es-MX"/>
        </a:p>
      </dgm:t>
    </dgm:pt>
    <dgm:pt modelId="{DFE1FDA7-D8CB-40E9-806B-2023A93617D6}">
      <dgm:prSet/>
      <dgm:spPr/>
      <dgm:t>
        <a:bodyPr/>
        <a:lstStyle/>
        <a:p>
          <a:r>
            <a:rPr lang="es-MX" b="0" i="0" u="none" dirty="0"/>
            <a:t>PRODICOL</a:t>
          </a:r>
          <a:endParaRPr lang="es-MX" b="0" i="0" dirty="0"/>
        </a:p>
      </dgm:t>
    </dgm:pt>
    <dgm:pt modelId="{B789493E-B8C5-492D-B25A-9F80B090B6AF}" type="parTrans" cxnId="{C164F57D-D551-459F-B9D9-255417242526}">
      <dgm:prSet/>
      <dgm:spPr/>
      <dgm:t>
        <a:bodyPr/>
        <a:lstStyle/>
        <a:p>
          <a:endParaRPr lang="es-MX"/>
        </a:p>
      </dgm:t>
    </dgm:pt>
    <dgm:pt modelId="{C5816C08-DCA5-453E-8C5D-DE88EF29346D}" type="sibTrans" cxnId="{C164F57D-D551-459F-B9D9-255417242526}">
      <dgm:prSet/>
      <dgm:spPr/>
      <dgm:t>
        <a:bodyPr/>
        <a:lstStyle/>
        <a:p>
          <a:endParaRPr lang="es-MX"/>
        </a:p>
      </dgm:t>
    </dgm:pt>
    <dgm:pt modelId="{F9395A6B-BA87-4463-8D13-462ED4EC3619}">
      <dgm:prSet/>
      <dgm:spPr/>
      <dgm:t>
        <a:bodyPr/>
        <a:lstStyle/>
        <a:p>
          <a:r>
            <a:rPr lang="es-MX" b="0" i="0" u="none" dirty="0"/>
            <a:t>SOFTSEGUROS</a:t>
          </a:r>
          <a:endParaRPr lang="es-MX" b="0" i="0" dirty="0"/>
        </a:p>
      </dgm:t>
    </dgm:pt>
    <dgm:pt modelId="{2F131A3C-07E6-4423-9764-09F6A4CA748D}" type="parTrans" cxnId="{E637261B-3F97-4FC8-82F3-4B4AEF472A41}">
      <dgm:prSet/>
      <dgm:spPr/>
      <dgm:t>
        <a:bodyPr/>
        <a:lstStyle/>
        <a:p>
          <a:endParaRPr lang="es-MX"/>
        </a:p>
      </dgm:t>
    </dgm:pt>
    <dgm:pt modelId="{C5F1F5DD-2696-4674-807E-B69375776634}" type="sibTrans" cxnId="{E637261B-3F97-4FC8-82F3-4B4AEF472A41}">
      <dgm:prSet/>
      <dgm:spPr/>
      <dgm:t>
        <a:bodyPr/>
        <a:lstStyle/>
        <a:p>
          <a:endParaRPr lang="es-MX"/>
        </a:p>
      </dgm:t>
    </dgm:pt>
    <dgm:pt modelId="{A0DF2CBC-2B21-4DAB-B0AA-C0A6E8464604}">
      <dgm:prSet/>
      <dgm:spPr/>
      <dgm:t>
        <a:bodyPr/>
        <a:lstStyle/>
        <a:p>
          <a:r>
            <a:rPr lang="es-MX" b="0" i="0" u="none" dirty="0"/>
            <a:t>SOLIDO</a:t>
          </a:r>
          <a:endParaRPr lang="es-MX" b="0" i="0" dirty="0"/>
        </a:p>
      </dgm:t>
    </dgm:pt>
    <dgm:pt modelId="{056EFE86-656D-408F-A9C1-5311EABF590A}" type="parTrans" cxnId="{A348B62E-6C0B-48C8-B5EE-03E32C6CAC48}">
      <dgm:prSet/>
      <dgm:spPr/>
      <dgm:t>
        <a:bodyPr/>
        <a:lstStyle/>
        <a:p>
          <a:endParaRPr lang="es-MX"/>
        </a:p>
      </dgm:t>
    </dgm:pt>
    <dgm:pt modelId="{E83170AC-9790-4D5E-A2D2-9DBE625A7335}" type="sibTrans" cxnId="{A348B62E-6C0B-48C8-B5EE-03E32C6CAC48}">
      <dgm:prSet/>
      <dgm:spPr/>
      <dgm:t>
        <a:bodyPr/>
        <a:lstStyle/>
        <a:p>
          <a:endParaRPr lang="es-MX"/>
        </a:p>
      </dgm:t>
    </dgm:pt>
    <dgm:pt modelId="{5E1963F1-E1DE-4C46-B708-434F39B8322A}">
      <dgm:prSet/>
      <dgm:spPr/>
      <dgm:t>
        <a:bodyPr/>
        <a:lstStyle/>
        <a:p>
          <a:r>
            <a:rPr lang="es-MX" b="0" i="0" u="none" dirty="0"/>
            <a:t>SOLU-EDS</a:t>
          </a:r>
          <a:endParaRPr lang="es-MX" b="0" i="0" dirty="0"/>
        </a:p>
      </dgm:t>
    </dgm:pt>
    <dgm:pt modelId="{2E9AAC43-237D-4635-AADE-3C6C8730D7B7}" type="parTrans" cxnId="{9A595819-5973-48E9-AA9E-2A52A059EF32}">
      <dgm:prSet/>
      <dgm:spPr/>
      <dgm:t>
        <a:bodyPr/>
        <a:lstStyle/>
        <a:p>
          <a:endParaRPr lang="es-MX"/>
        </a:p>
      </dgm:t>
    </dgm:pt>
    <dgm:pt modelId="{B190E0CA-2C1D-4DA9-8651-83B4D1673885}" type="sibTrans" cxnId="{9A595819-5973-48E9-AA9E-2A52A059EF32}">
      <dgm:prSet/>
      <dgm:spPr/>
      <dgm:t>
        <a:bodyPr/>
        <a:lstStyle/>
        <a:p>
          <a:endParaRPr lang="es-MX"/>
        </a:p>
      </dgm:t>
    </dgm:pt>
    <dgm:pt modelId="{78664985-D89E-4E87-A71A-4DD274AD8A26}">
      <dgm:prSet/>
      <dgm:spPr/>
      <dgm:t>
        <a:bodyPr/>
        <a:lstStyle/>
        <a:p>
          <a:r>
            <a:rPr lang="es-MX" b="0" i="0" u="none" dirty="0"/>
            <a:t>GAMMA</a:t>
          </a:r>
          <a:endParaRPr lang="es-MX" b="0" i="0" dirty="0"/>
        </a:p>
      </dgm:t>
    </dgm:pt>
    <dgm:pt modelId="{DBCBC2A3-F9D1-4726-A7FA-C4841B7D52D8}" type="parTrans" cxnId="{8A0691B8-99C6-4BAB-AD85-95F1E0A4135E}">
      <dgm:prSet/>
      <dgm:spPr/>
      <dgm:t>
        <a:bodyPr/>
        <a:lstStyle/>
        <a:p>
          <a:endParaRPr lang="es-MX"/>
        </a:p>
      </dgm:t>
    </dgm:pt>
    <dgm:pt modelId="{884E70E4-24E3-41B6-A8A8-BC0E12020373}" type="sibTrans" cxnId="{8A0691B8-99C6-4BAB-AD85-95F1E0A4135E}">
      <dgm:prSet/>
      <dgm:spPr/>
      <dgm:t>
        <a:bodyPr/>
        <a:lstStyle/>
        <a:p>
          <a:endParaRPr lang="es-MX"/>
        </a:p>
      </dgm:t>
    </dgm:pt>
    <dgm:pt modelId="{7687A105-0B93-4024-963C-3A08A19BD733}">
      <dgm:prSet/>
      <dgm:spPr/>
      <dgm:t>
        <a:bodyPr/>
        <a:lstStyle/>
        <a:p>
          <a:r>
            <a:rPr lang="es-MX" b="0" i="0" u="none" dirty="0"/>
            <a:t>COLÓN</a:t>
          </a:r>
          <a:endParaRPr lang="es-MX" b="0" i="0" dirty="0"/>
        </a:p>
      </dgm:t>
    </dgm:pt>
    <dgm:pt modelId="{3445BA4E-A1B1-4DE5-B253-7B0D44EC59A6}" type="parTrans" cxnId="{9D6FBF2C-5D50-47CC-9BD7-B4264594D15B}">
      <dgm:prSet/>
      <dgm:spPr/>
      <dgm:t>
        <a:bodyPr/>
        <a:lstStyle/>
        <a:p>
          <a:endParaRPr lang="es-MX"/>
        </a:p>
      </dgm:t>
    </dgm:pt>
    <dgm:pt modelId="{FE0A823D-D6E9-4B08-B261-F26F038085BB}" type="sibTrans" cxnId="{9D6FBF2C-5D50-47CC-9BD7-B4264594D15B}">
      <dgm:prSet/>
      <dgm:spPr/>
      <dgm:t>
        <a:bodyPr/>
        <a:lstStyle/>
        <a:p>
          <a:endParaRPr lang="es-MX"/>
        </a:p>
      </dgm:t>
    </dgm:pt>
    <dgm:pt modelId="{24AA5D2B-18BD-4608-8586-503878C3379E}">
      <dgm:prSet/>
      <dgm:spPr/>
      <dgm:t>
        <a:bodyPr/>
        <a:lstStyle/>
        <a:p>
          <a:r>
            <a:rPr lang="es-MX" b="0" i="0" u="none" dirty="0"/>
            <a:t>CISCARGA</a:t>
          </a:r>
          <a:endParaRPr lang="es-MX" b="0" i="0" dirty="0"/>
        </a:p>
      </dgm:t>
    </dgm:pt>
    <dgm:pt modelId="{E0CEF0D4-2BCD-4E32-93B2-D2E48FF26C47}" type="parTrans" cxnId="{33E89712-3198-4181-969E-1CECC25659C3}">
      <dgm:prSet/>
      <dgm:spPr/>
      <dgm:t>
        <a:bodyPr/>
        <a:lstStyle/>
        <a:p>
          <a:endParaRPr lang="es-MX"/>
        </a:p>
      </dgm:t>
    </dgm:pt>
    <dgm:pt modelId="{DD720A5B-BE28-400C-9BE1-B1E28C21E1C8}" type="sibTrans" cxnId="{33E89712-3198-4181-969E-1CECC25659C3}">
      <dgm:prSet/>
      <dgm:spPr/>
      <dgm:t>
        <a:bodyPr/>
        <a:lstStyle/>
        <a:p>
          <a:endParaRPr lang="es-MX"/>
        </a:p>
      </dgm:t>
    </dgm:pt>
    <dgm:pt modelId="{F0C08A3B-88C7-44AE-8769-6CF4B4DF3899}">
      <dgm:prSet/>
      <dgm:spPr/>
      <dgm:t>
        <a:bodyPr/>
        <a:lstStyle/>
        <a:p>
          <a:r>
            <a:rPr lang="es-MX" b="0" i="0" u="none" dirty="0"/>
            <a:t>BKCR</a:t>
          </a:r>
          <a:endParaRPr lang="es-MX" b="0" i="0" dirty="0"/>
        </a:p>
      </dgm:t>
    </dgm:pt>
    <dgm:pt modelId="{95CE7F84-A3B3-47BD-A35F-58801ADB05FC}" type="parTrans" cxnId="{D6EBA993-BBFB-40AB-B86E-6E04FFA61144}">
      <dgm:prSet/>
      <dgm:spPr/>
      <dgm:t>
        <a:bodyPr/>
        <a:lstStyle/>
        <a:p>
          <a:endParaRPr lang="es-MX"/>
        </a:p>
      </dgm:t>
    </dgm:pt>
    <dgm:pt modelId="{B2923D42-58EE-4A1A-A7FA-F8B9C4B54F16}" type="sibTrans" cxnId="{D6EBA993-BBFB-40AB-B86E-6E04FFA61144}">
      <dgm:prSet/>
      <dgm:spPr/>
      <dgm:t>
        <a:bodyPr/>
        <a:lstStyle/>
        <a:p>
          <a:endParaRPr lang="es-MX"/>
        </a:p>
      </dgm:t>
    </dgm:pt>
    <dgm:pt modelId="{C1688DFF-2D25-4FCA-AFDF-3B394A104C38}">
      <dgm:prSet/>
      <dgm:spPr/>
      <dgm:t>
        <a:bodyPr/>
        <a:lstStyle/>
        <a:p>
          <a:r>
            <a:rPr lang="es-MX" b="0" i="0" u="none" dirty="0"/>
            <a:t>CWCLINICA</a:t>
          </a:r>
          <a:endParaRPr lang="es-MX" b="0" i="0" dirty="0"/>
        </a:p>
      </dgm:t>
    </dgm:pt>
    <dgm:pt modelId="{6B8C5984-4597-4878-8D4F-DF650F3751C5}" type="parTrans" cxnId="{FD9CF5A1-4622-42D7-8F24-D1C13214BA38}">
      <dgm:prSet/>
      <dgm:spPr/>
      <dgm:t>
        <a:bodyPr/>
        <a:lstStyle/>
        <a:p>
          <a:endParaRPr lang="es-MX"/>
        </a:p>
      </dgm:t>
    </dgm:pt>
    <dgm:pt modelId="{3A6CFB1B-06AC-4498-8223-8D04C12B631D}" type="sibTrans" cxnId="{FD9CF5A1-4622-42D7-8F24-D1C13214BA38}">
      <dgm:prSet/>
      <dgm:spPr/>
      <dgm:t>
        <a:bodyPr/>
        <a:lstStyle/>
        <a:p>
          <a:endParaRPr lang="es-MX"/>
        </a:p>
      </dgm:t>
    </dgm:pt>
    <dgm:pt modelId="{CF873D62-AF50-4567-8679-2C78F0286131}">
      <dgm:prSet/>
      <dgm:spPr/>
      <dgm:t>
        <a:bodyPr/>
        <a:lstStyle/>
        <a:p>
          <a:r>
            <a:rPr lang="es-MX" b="0" i="0" u="none" dirty="0"/>
            <a:t>ACTIVA</a:t>
          </a:r>
          <a:endParaRPr lang="es-MX" b="0" i="0" dirty="0"/>
        </a:p>
      </dgm:t>
    </dgm:pt>
    <dgm:pt modelId="{03408862-3E51-4C40-AE2A-FEB4660A9CFA}" type="parTrans" cxnId="{0CDC4FFE-F73D-459F-80DB-8F21A04F4DF9}">
      <dgm:prSet/>
      <dgm:spPr/>
      <dgm:t>
        <a:bodyPr/>
        <a:lstStyle/>
        <a:p>
          <a:endParaRPr lang="es-MX"/>
        </a:p>
      </dgm:t>
    </dgm:pt>
    <dgm:pt modelId="{49DD4DCF-8302-4A6F-917A-306A501EF6E6}" type="sibTrans" cxnId="{0CDC4FFE-F73D-459F-80DB-8F21A04F4DF9}">
      <dgm:prSet/>
      <dgm:spPr/>
      <dgm:t>
        <a:bodyPr/>
        <a:lstStyle/>
        <a:p>
          <a:endParaRPr lang="es-MX"/>
        </a:p>
      </dgm:t>
    </dgm:pt>
    <dgm:pt modelId="{486F107C-0DA1-4D64-85F7-592D54013E23}">
      <dgm:prSet/>
      <dgm:spPr/>
      <dgm:t>
        <a:bodyPr/>
        <a:lstStyle/>
        <a:p>
          <a:r>
            <a:rPr lang="es-MX" b="0" i="0" u="none" dirty="0"/>
            <a:t>SERVYD SISTEMAS</a:t>
          </a:r>
          <a:endParaRPr lang="es-MX" b="0" i="0" dirty="0"/>
        </a:p>
      </dgm:t>
    </dgm:pt>
    <dgm:pt modelId="{E0A95736-BDC8-4B48-8FB1-41F61856A01D}" type="parTrans" cxnId="{960B3FD2-714F-432C-A8B3-7CAD8276864D}">
      <dgm:prSet/>
      <dgm:spPr/>
      <dgm:t>
        <a:bodyPr/>
        <a:lstStyle/>
        <a:p>
          <a:endParaRPr lang="es-MX"/>
        </a:p>
      </dgm:t>
    </dgm:pt>
    <dgm:pt modelId="{13EDBE2E-E43B-435C-A5BB-9E02E16604D1}" type="sibTrans" cxnId="{960B3FD2-714F-432C-A8B3-7CAD8276864D}">
      <dgm:prSet/>
      <dgm:spPr/>
      <dgm:t>
        <a:bodyPr/>
        <a:lstStyle/>
        <a:p>
          <a:endParaRPr lang="es-MX"/>
        </a:p>
      </dgm:t>
    </dgm:pt>
    <dgm:pt modelId="{A9E4E70E-2F86-42B9-B997-31F206F23031}">
      <dgm:prSet/>
      <dgm:spPr/>
      <dgm:t>
        <a:bodyPr/>
        <a:lstStyle/>
        <a:p>
          <a:r>
            <a:rPr lang="es-MX" b="0" i="0" u="none" dirty="0"/>
            <a:t>POS MAS</a:t>
          </a:r>
          <a:endParaRPr lang="es-MX" b="0" i="0" dirty="0"/>
        </a:p>
      </dgm:t>
    </dgm:pt>
    <dgm:pt modelId="{148A152D-6E2C-4953-90BE-7EDEDD1D6DC2}" type="parTrans" cxnId="{41689D8C-19D1-4361-AF56-C0EC0D7381BA}">
      <dgm:prSet/>
      <dgm:spPr/>
      <dgm:t>
        <a:bodyPr/>
        <a:lstStyle/>
        <a:p>
          <a:endParaRPr lang="es-MX"/>
        </a:p>
      </dgm:t>
    </dgm:pt>
    <dgm:pt modelId="{0AE41ABF-2806-4709-9516-914192D70085}" type="sibTrans" cxnId="{41689D8C-19D1-4361-AF56-C0EC0D7381BA}">
      <dgm:prSet/>
      <dgm:spPr/>
      <dgm:t>
        <a:bodyPr/>
        <a:lstStyle/>
        <a:p>
          <a:endParaRPr lang="es-MX"/>
        </a:p>
      </dgm:t>
    </dgm:pt>
    <dgm:pt modelId="{E25D0769-F815-4897-AA8F-2BD9B6E26D8B}">
      <dgm:prSet/>
      <dgm:spPr/>
      <dgm:t>
        <a:bodyPr/>
        <a:lstStyle/>
        <a:p>
          <a:r>
            <a:rPr lang="es-MX" b="0" i="0" u="none" dirty="0"/>
            <a:t>ADICNET</a:t>
          </a:r>
          <a:endParaRPr lang="es-MX" b="0" i="0" dirty="0"/>
        </a:p>
      </dgm:t>
    </dgm:pt>
    <dgm:pt modelId="{7D7412A6-EAE6-47A8-ABE0-C4A5B5974E12}" type="parTrans" cxnId="{0F2C73EC-80EF-4F48-AC40-C49C7D87BE2C}">
      <dgm:prSet/>
      <dgm:spPr/>
      <dgm:t>
        <a:bodyPr/>
        <a:lstStyle/>
        <a:p>
          <a:endParaRPr lang="es-MX"/>
        </a:p>
      </dgm:t>
    </dgm:pt>
    <dgm:pt modelId="{44B8C625-69ED-435A-B5F3-6338F2D55AA3}" type="sibTrans" cxnId="{0F2C73EC-80EF-4F48-AC40-C49C7D87BE2C}">
      <dgm:prSet/>
      <dgm:spPr/>
      <dgm:t>
        <a:bodyPr/>
        <a:lstStyle/>
        <a:p>
          <a:endParaRPr lang="es-MX"/>
        </a:p>
      </dgm:t>
    </dgm:pt>
    <dgm:pt modelId="{2893ED1C-6C14-49A4-BE92-DC369BD31F58}">
      <dgm:prSet/>
      <dgm:spPr/>
      <dgm:t>
        <a:bodyPr/>
        <a:lstStyle/>
        <a:p>
          <a:r>
            <a:rPr lang="es-MX" b="0" i="0" u="none" dirty="0"/>
            <a:t>ESTRATEGICA TK</a:t>
          </a:r>
          <a:endParaRPr lang="es-MX" b="0" i="0" dirty="0"/>
        </a:p>
      </dgm:t>
    </dgm:pt>
    <dgm:pt modelId="{1C6BC410-9620-46F5-A636-3AA622656D32}" type="parTrans" cxnId="{A22AC413-EB86-4592-B69B-A8DEB45CE59C}">
      <dgm:prSet/>
      <dgm:spPr/>
      <dgm:t>
        <a:bodyPr/>
        <a:lstStyle/>
        <a:p>
          <a:endParaRPr lang="es-MX"/>
        </a:p>
      </dgm:t>
    </dgm:pt>
    <dgm:pt modelId="{C3DAED13-4D34-48D8-9728-DEBE9BF48779}" type="sibTrans" cxnId="{A22AC413-EB86-4592-B69B-A8DEB45CE59C}">
      <dgm:prSet/>
      <dgm:spPr/>
      <dgm:t>
        <a:bodyPr/>
        <a:lstStyle/>
        <a:p>
          <a:endParaRPr lang="es-MX"/>
        </a:p>
      </dgm:t>
    </dgm:pt>
    <dgm:pt modelId="{6573A61D-580F-492C-83BA-43117C20E8F4}">
      <dgm:prSet/>
      <dgm:spPr/>
      <dgm:t>
        <a:bodyPr/>
        <a:lstStyle/>
        <a:p>
          <a:r>
            <a:rPr lang="es-MX" b="0" i="0" u="none" dirty="0"/>
            <a:t>ALFA ESCANER</a:t>
          </a:r>
          <a:endParaRPr lang="es-MX" b="0" i="0" dirty="0"/>
        </a:p>
      </dgm:t>
    </dgm:pt>
    <dgm:pt modelId="{750551EE-BA16-44E3-BDB7-4AB16988D8E2}" type="parTrans" cxnId="{5BA79360-EA08-42D0-8071-765AB6C393D7}">
      <dgm:prSet/>
      <dgm:spPr/>
      <dgm:t>
        <a:bodyPr/>
        <a:lstStyle/>
        <a:p>
          <a:endParaRPr lang="es-MX"/>
        </a:p>
      </dgm:t>
    </dgm:pt>
    <dgm:pt modelId="{F90D738C-BA3E-4799-B0ED-CB526A127FEE}" type="sibTrans" cxnId="{5BA79360-EA08-42D0-8071-765AB6C393D7}">
      <dgm:prSet/>
      <dgm:spPr/>
      <dgm:t>
        <a:bodyPr/>
        <a:lstStyle/>
        <a:p>
          <a:endParaRPr lang="es-MX"/>
        </a:p>
      </dgm:t>
    </dgm:pt>
    <dgm:pt modelId="{2EFCEDEA-5321-40BA-978C-B07699015020}">
      <dgm:prSet/>
      <dgm:spPr/>
      <dgm:t>
        <a:bodyPr/>
        <a:lstStyle/>
        <a:p>
          <a:r>
            <a:rPr lang="es-MX" b="0" i="0" u="none" dirty="0"/>
            <a:t>Hosvipan</a:t>
          </a:r>
          <a:endParaRPr lang="es-MX" b="0" i="0" dirty="0"/>
        </a:p>
      </dgm:t>
    </dgm:pt>
    <dgm:pt modelId="{D52E12EE-6976-494A-B51A-E3C4329B328A}" type="parTrans" cxnId="{CD2F63DA-33AC-4584-9F55-A84FC660239B}">
      <dgm:prSet/>
      <dgm:spPr/>
      <dgm:t>
        <a:bodyPr/>
        <a:lstStyle/>
        <a:p>
          <a:endParaRPr lang="es-MX"/>
        </a:p>
      </dgm:t>
    </dgm:pt>
    <dgm:pt modelId="{F356DFFB-86DF-4BDD-A072-E176B898DAA1}" type="sibTrans" cxnId="{CD2F63DA-33AC-4584-9F55-A84FC660239B}">
      <dgm:prSet/>
      <dgm:spPr/>
      <dgm:t>
        <a:bodyPr/>
        <a:lstStyle/>
        <a:p>
          <a:endParaRPr lang="es-MX"/>
        </a:p>
      </dgm:t>
    </dgm:pt>
    <dgm:pt modelId="{6A695833-0998-4B92-A2DD-58B75A08B46F}">
      <dgm:prSet/>
      <dgm:spPr/>
      <dgm:t>
        <a:bodyPr/>
        <a:lstStyle/>
        <a:p>
          <a:r>
            <a:rPr lang="es-MX" b="0" i="0" u="none" dirty="0"/>
            <a:t>GESTION SALUD</a:t>
          </a:r>
          <a:endParaRPr lang="es-MX" b="0" i="0" dirty="0"/>
        </a:p>
      </dgm:t>
    </dgm:pt>
    <dgm:pt modelId="{B4E52912-853D-45EF-B353-A5C2C8353EE9}" type="parTrans" cxnId="{2E000656-D121-444E-84CA-1C069465CED1}">
      <dgm:prSet/>
      <dgm:spPr/>
      <dgm:t>
        <a:bodyPr/>
        <a:lstStyle/>
        <a:p>
          <a:endParaRPr lang="es-MX"/>
        </a:p>
      </dgm:t>
    </dgm:pt>
    <dgm:pt modelId="{F4286303-A03B-4CA8-A7B5-37F9A218605B}" type="sibTrans" cxnId="{2E000656-D121-444E-84CA-1C069465CED1}">
      <dgm:prSet/>
      <dgm:spPr/>
      <dgm:t>
        <a:bodyPr/>
        <a:lstStyle/>
        <a:p>
          <a:endParaRPr lang="es-MX"/>
        </a:p>
      </dgm:t>
    </dgm:pt>
    <dgm:pt modelId="{81811E07-3515-4234-919A-1A3EA787225C}">
      <dgm:prSet/>
      <dgm:spPr/>
      <dgm:t>
        <a:bodyPr/>
        <a:lstStyle/>
        <a:p>
          <a:r>
            <a:rPr lang="es-MX" b="0" i="0" u="none" dirty="0"/>
            <a:t>PRIORITY</a:t>
          </a:r>
          <a:endParaRPr lang="es-MX" b="0" i="0" dirty="0"/>
        </a:p>
      </dgm:t>
    </dgm:pt>
    <dgm:pt modelId="{E18217CA-4644-4E27-97A7-0A5D21A70815}" type="parTrans" cxnId="{F665C67A-B35E-44BF-A3D3-73EA94E1180D}">
      <dgm:prSet/>
      <dgm:spPr/>
      <dgm:t>
        <a:bodyPr/>
        <a:lstStyle/>
        <a:p>
          <a:endParaRPr lang="es-MX"/>
        </a:p>
      </dgm:t>
    </dgm:pt>
    <dgm:pt modelId="{330CC60B-9CCB-4338-B3AC-4A8C488FEE88}" type="sibTrans" cxnId="{F665C67A-B35E-44BF-A3D3-73EA94E1180D}">
      <dgm:prSet/>
      <dgm:spPr/>
      <dgm:t>
        <a:bodyPr/>
        <a:lstStyle/>
        <a:p>
          <a:endParaRPr lang="es-MX"/>
        </a:p>
      </dgm:t>
    </dgm:pt>
    <dgm:pt modelId="{B26B3B1B-12ED-4B30-9223-ACE3E45BEC0D}">
      <dgm:prSet/>
      <dgm:spPr/>
      <dgm:t>
        <a:bodyPr/>
        <a:lstStyle/>
        <a:p>
          <a:r>
            <a:rPr lang="es-MX" b="0" i="0" u="none" dirty="0"/>
            <a:t>Desarrollo propio Fredy</a:t>
          </a:r>
          <a:endParaRPr lang="es-MX" b="0" i="0" dirty="0"/>
        </a:p>
      </dgm:t>
    </dgm:pt>
    <dgm:pt modelId="{AF4A4CDD-1B5F-4D2C-A042-161DEBEF2A35}" type="parTrans" cxnId="{87673F5A-BA70-40E9-9F00-CA735C3CA4EC}">
      <dgm:prSet/>
      <dgm:spPr/>
      <dgm:t>
        <a:bodyPr/>
        <a:lstStyle/>
        <a:p>
          <a:endParaRPr lang="es-MX"/>
        </a:p>
      </dgm:t>
    </dgm:pt>
    <dgm:pt modelId="{C69A5772-97AE-473E-8A4B-E20D80E82A0B}" type="sibTrans" cxnId="{87673F5A-BA70-40E9-9F00-CA735C3CA4EC}">
      <dgm:prSet/>
      <dgm:spPr/>
      <dgm:t>
        <a:bodyPr/>
        <a:lstStyle/>
        <a:p>
          <a:endParaRPr lang="es-MX"/>
        </a:p>
      </dgm:t>
    </dgm:pt>
    <dgm:pt modelId="{909DF280-41EB-49A8-9874-EB5BFA2B5D7F}">
      <dgm:prSet/>
      <dgm:spPr/>
      <dgm:t>
        <a:bodyPr/>
        <a:lstStyle/>
        <a:p>
          <a:r>
            <a:rPr lang="es-MX" b="0" i="0" u="none" dirty="0"/>
            <a:t>GROB</a:t>
          </a:r>
          <a:endParaRPr lang="es-MX" b="0" i="0" dirty="0"/>
        </a:p>
      </dgm:t>
    </dgm:pt>
    <dgm:pt modelId="{E93B8950-9CA2-40EA-8B20-CFB737ECC605}" type="parTrans" cxnId="{A3AD54D3-82A6-434F-8C32-9524C0E3E22B}">
      <dgm:prSet/>
      <dgm:spPr/>
      <dgm:t>
        <a:bodyPr/>
        <a:lstStyle/>
        <a:p>
          <a:endParaRPr lang="es-MX"/>
        </a:p>
      </dgm:t>
    </dgm:pt>
    <dgm:pt modelId="{A888DA60-9C16-467E-A779-5D23DB1D2FB6}" type="sibTrans" cxnId="{A3AD54D3-82A6-434F-8C32-9524C0E3E22B}">
      <dgm:prSet/>
      <dgm:spPr/>
      <dgm:t>
        <a:bodyPr/>
        <a:lstStyle/>
        <a:p>
          <a:endParaRPr lang="es-MX"/>
        </a:p>
      </dgm:t>
    </dgm:pt>
    <dgm:pt modelId="{6CE0EAE4-8418-4753-AE66-C0830A2E4395}">
      <dgm:prSet/>
      <dgm:spPr/>
      <dgm:t>
        <a:bodyPr/>
        <a:lstStyle/>
        <a:p>
          <a:r>
            <a:rPr lang="es-MX" b="0" i="0" u="none" dirty="0"/>
            <a:t>MAGNASOFTX</a:t>
          </a:r>
          <a:endParaRPr lang="es-MX" b="0" i="0" dirty="0"/>
        </a:p>
      </dgm:t>
    </dgm:pt>
    <dgm:pt modelId="{6EB9D07C-9785-41B5-B245-A2306B997443}" type="parTrans" cxnId="{6051866D-AF5C-45EA-9C0E-8377468F3470}">
      <dgm:prSet/>
      <dgm:spPr/>
      <dgm:t>
        <a:bodyPr/>
        <a:lstStyle/>
        <a:p>
          <a:endParaRPr lang="es-MX"/>
        </a:p>
      </dgm:t>
    </dgm:pt>
    <dgm:pt modelId="{CE08B877-2BBF-4747-9C29-9C97C6D4B96D}" type="sibTrans" cxnId="{6051866D-AF5C-45EA-9C0E-8377468F3470}">
      <dgm:prSet/>
      <dgm:spPr/>
      <dgm:t>
        <a:bodyPr/>
        <a:lstStyle/>
        <a:p>
          <a:endParaRPr lang="es-MX"/>
        </a:p>
      </dgm:t>
    </dgm:pt>
    <dgm:pt modelId="{175AEA9F-BDB1-4240-9A84-B304676B51B2}">
      <dgm:prSet/>
      <dgm:spPr/>
      <dgm:t>
        <a:bodyPr/>
        <a:lstStyle/>
        <a:p>
          <a:r>
            <a:rPr lang="es-MX" b="0" i="0" u="none" dirty="0"/>
            <a:t>PROTRANS</a:t>
          </a:r>
          <a:endParaRPr lang="es-MX" b="0" i="0" dirty="0"/>
        </a:p>
      </dgm:t>
    </dgm:pt>
    <dgm:pt modelId="{579B1BFE-4700-4001-85D7-1EA8A3C230ED}" type="parTrans" cxnId="{C6762136-4198-4C74-B1E3-0DE94B4650D8}">
      <dgm:prSet/>
      <dgm:spPr/>
      <dgm:t>
        <a:bodyPr/>
        <a:lstStyle/>
        <a:p>
          <a:endParaRPr lang="es-MX"/>
        </a:p>
      </dgm:t>
    </dgm:pt>
    <dgm:pt modelId="{D6004D0A-C21D-4B58-9C65-F4073EE56836}" type="sibTrans" cxnId="{C6762136-4198-4C74-B1E3-0DE94B4650D8}">
      <dgm:prSet/>
      <dgm:spPr/>
      <dgm:t>
        <a:bodyPr/>
        <a:lstStyle/>
        <a:p>
          <a:endParaRPr lang="es-MX"/>
        </a:p>
      </dgm:t>
    </dgm:pt>
    <dgm:pt modelId="{58E4BF49-643F-4AEF-8CD0-73A7431AAC3B}">
      <dgm:prSet/>
      <dgm:spPr/>
      <dgm:t>
        <a:bodyPr/>
        <a:lstStyle/>
        <a:p>
          <a:r>
            <a:rPr lang="es-MX" b="0" i="0" u="none" dirty="0"/>
            <a:t>SGYM</a:t>
          </a:r>
          <a:endParaRPr lang="es-MX" b="0" i="0" dirty="0"/>
        </a:p>
      </dgm:t>
    </dgm:pt>
    <dgm:pt modelId="{1FCE3C0C-BBD5-4778-8EF3-62280250488D}" type="parTrans" cxnId="{1671DAD5-3662-4237-B609-50513D5CF207}">
      <dgm:prSet/>
      <dgm:spPr/>
      <dgm:t>
        <a:bodyPr/>
        <a:lstStyle/>
        <a:p>
          <a:endParaRPr lang="es-MX"/>
        </a:p>
      </dgm:t>
    </dgm:pt>
    <dgm:pt modelId="{AB6A5386-0646-4832-8F55-C7EA0D377064}" type="sibTrans" cxnId="{1671DAD5-3662-4237-B609-50513D5CF207}">
      <dgm:prSet/>
      <dgm:spPr/>
      <dgm:t>
        <a:bodyPr/>
        <a:lstStyle/>
        <a:p>
          <a:endParaRPr lang="es-MX"/>
        </a:p>
      </dgm:t>
    </dgm:pt>
    <dgm:pt modelId="{BC2B16E9-97BA-43F2-A6D9-C477FEB6D604}">
      <dgm:prSet/>
      <dgm:spPr/>
      <dgm:t>
        <a:bodyPr/>
        <a:lstStyle/>
        <a:p>
          <a:r>
            <a:rPr lang="es-MX" b="0" i="0" u="none" dirty="0"/>
            <a:t>SIFAB</a:t>
          </a:r>
          <a:endParaRPr lang="es-MX" b="0" i="0" dirty="0"/>
        </a:p>
      </dgm:t>
    </dgm:pt>
    <dgm:pt modelId="{73AF95C0-50A6-40E9-BF55-25B61E62A606}" type="parTrans" cxnId="{13E9D41A-C094-43C5-93C4-B611F775A0A1}">
      <dgm:prSet/>
      <dgm:spPr/>
      <dgm:t>
        <a:bodyPr/>
        <a:lstStyle/>
        <a:p>
          <a:endParaRPr lang="es-MX"/>
        </a:p>
      </dgm:t>
    </dgm:pt>
    <dgm:pt modelId="{14F0C4F3-83F2-422A-90BB-1D6E97ED5C21}" type="sibTrans" cxnId="{13E9D41A-C094-43C5-93C4-B611F775A0A1}">
      <dgm:prSet/>
      <dgm:spPr/>
      <dgm:t>
        <a:bodyPr/>
        <a:lstStyle/>
        <a:p>
          <a:endParaRPr lang="es-MX"/>
        </a:p>
      </dgm:t>
    </dgm:pt>
    <dgm:pt modelId="{118C0168-2EDF-413B-A312-8DA72A50DECE}">
      <dgm:prSet/>
      <dgm:spPr/>
      <dgm:t>
        <a:bodyPr/>
        <a:lstStyle/>
        <a:p>
          <a:r>
            <a:rPr lang="es-MX" b="0" i="0" u="none" dirty="0"/>
            <a:t>SOFT RESTAURANT</a:t>
          </a:r>
          <a:endParaRPr lang="es-MX" b="0" i="0" dirty="0"/>
        </a:p>
      </dgm:t>
    </dgm:pt>
    <dgm:pt modelId="{662617D2-A539-40DE-8226-75548714E5E2}" type="parTrans" cxnId="{5BEF5373-406F-4B99-9BAB-F26B4A2185F7}">
      <dgm:prSet/>
      <dgm:spPr/>
      <dgm:t>
        <a:bodyPr/>
        <a:lstStyle/>
        <a:p>
          <a:endParaRPr lang="es-MX"/>
        </a:p>
      </dgm:t>
    </dgm:pt>
    <dgm:pt modelId="{F42F9EEB-ED3B-4DB1-BA2C-D5B97D5BF127}" type="sibTrans" cxnId="{5BEF5373-406F-4B99-9BAB-F26B4A2185F7}">
      <dgm:prSet/>
      <dgm:spPr/>
      <dgm:t>
        <a:bodyPr/>
        <a:lstStyle/>
        <a:p>
          <a:endParaRPr lang="es-MX"/>
        </a:p>
      </dgm:t>
    </dgm:pt>
    <dgm:pt modelId="{A331442B-DB26-4FF6-8332-705B772F03BB}">
      <dgm:prSet/>
      <dgm:spPr/>
      <dgm:t>
        <a:bodyPr/>
        <a:lstStyle/>
        <a:p>
          <a:r>
            <a:rPr lang="es-MX" b="0" i="0" u="none" dirty="0"/>
            <a:t>BTRES(MONICA)</a:t>
          </a:r>
          <a:endParaRPr lang="es-MX" b="0" i="0" dirty="0"/>
        </a:p>
      </dgm:t>
    </dgm:pt>
    <dgm:pt modelId="{2817CAE8-8168-4786-8F13-18324FBE64B3}" type="parTrans" cxnId="{958CBE3E-E776-416E-88FC-0C964237A747}">
      <dgm:prSet/>
      <dgm:spPr/>
      <dgm:t>
        <a:bodyPr/>
        <a:lstStyle/>
        <a:p>
          <a:endParaRPr lang="es-MX"/>
        </a:p>
      </dgm:t>
    </dgm:pt>
    <dgm:pt modelId="{3FD762A6-DF71-4036-B4D6-91245AB0A6FE}" type="sibTrans" cxnId="{958CBE3E-E776-416E-88FC-0C964237A747}">
      <dgm:prSet/>
      <dgm:spPr/>
      <dgm:t>
        <a:bodyPr/>
        <a:lstStyle/>
        <a:p>
          <a:endParaRPr lang="es-MX"/>
        </a:p>
      </dgm:t>
    </dgm:pt>
    <dgm:pt modelId="{10F634AE-8CB9-4982-948B-D94A75CA9AFE}">
      <dgm:prSet/>
      <dgm:spPr/>
      <dgm:t>
        <a:bodyPr/>
        <a:lstStyle/>
        <a:p>
          <a:r>
            <a:rPr lang="es-MX" b="0" i="0" u="none"/>
            <a:t>CATS</a:t>
          </a:r>
          <a:endParaRPr lang="es-MX" b="0" i="0"/>
        </a:p>
      </dgm:t>
    </dgm:pt>
    <dgm:pt modelId="{8548E3C7-E564-4C96-A8F9-A328F700CEAC}" type="parTrans" cxnId="{BD1DAFB3-BB04-4DE3-B1DC-3C7184A8045B}">
      <dgm:prSet/>
      <dgm:spPr/>
      <dgm:t>
        <a:bodyPr/>
        <a:lstStyle/>
        <a:p>
          <a:endParaRPr lang="es-MX"/>
        </a:p>
      </dgm:t>
    </dgm:pt>
    <dgm:pt modelId="{C4FDFA2A-D8D6-4A77-BD42-137C51D9163E}" type="sibTrans" cxnId="{BD1DAFB3-BB04-4DE3-B1DC-3C7184A8045B}">
      <dgm:prSet/>
      <dgm:spPr/>
      <dgm:t>
        <a:bodyPr/>
        <a:lstStyle/>
        <a:p>
          <a:endParaRPr lang="es-MX"/>
        </a:p>
      </dgm:t>
    </dgm:pt>
    <dgm:pt modelId="{1F2B6A49-F470-426F-9C64-15AE1BCDE0B9}">
      <dgm:prSet/>
      <dgm:spPr/>
      <dgm:t>
        <a:bodyPr/>
        <a:lstStyle/>
        <a:p>
          <a:r>
            <a:rPr lang="es-MX" b="0" i="0" u="none" dirty="0"/>
            <a:t>DATASOFT</a:t>
          </a:r>
          <a:endParaRPr lang="es-MX" b="0" i="0" dirty="0"/>
        </a:p>
      </dgm:t>
    </dgm:pt>
    <dgm:pt modelId="{50B7FA82-F2AE-49EF-A665-5F9E1DCEC414}" type="parTrans" cxnId="{210787E5-AB48-481A-B4BF-E5644B0720FA}">
      <dgm:prSet/>
      <dgm:spPr/>
      <dgm:t>
        <a:bodyPr/>
        <a:lstStyle/>
        <a:p>
          <a:endParaRPr lang="es-MX"/>
        </a:p>
      </dgm:t>
    </dgm:pt>
    <dgm:pt modelId="{FD249F3F-78EC-4B6B-9DEC-0E62D1293E31}" type="sibTrans" cxnId="{210787E5-AB48-481A-B4BF-E5644B0720FA}">
      <dgm:prSet/>
      <dgm:spPr/>
      <dgm:t>
        <a:bodyPr/>
        <a:lstStyle/>
        <a:p>
          <a:endParaRPr lang="es-MX"/>
        </a:p>
      </dgm:t>
    </dgm:pt>
    <dgm:pt modelId="{24872FF6-AF3E-4D6A-A52C-419396130DD3}">
      <dgm:prSet/>
      <dgm:spPr/>
      <dgm:t>
        <a:bodyPr/>
        <a:lstStyle/>
        <a:p>
          <a:r>
            <a:rPr lang="es-MX" b="0" i="0" u="none" dirty="0"/>
            <a:t>DREAMSOFT</a:t>
          </a:r>
          <a:endParaRPr lang="es-MX" b="0" i="0" dirty="0"/>
        </a:p>
      </dgm:t>
    </dgm:pt>
    <dgm:pt modelId="{F88977F1-EA8E-43BB-AF94-3D757D82CD48}" type="parTrans" cxnId="{12D7D317-CCAA-4E1C-83CE-9BFE4ED1BAAC}">
      <dgm:prSet/>
      <dgm:spPr/>
      <dgm:t>
        <a:bodyPr/>
        <a:lstStyle/>
        <a:p>
          <a:endParaRPr lang="es-MX"/>
        </a:p>
      </dgm:t>
    </dgm:pt>
    <dgm:pt modelId="{FBB9E7DE-8017-4FD6-90C1-94661091C13C}" type="sibTrans" cxnId="{12D7D317-CCAA-4E1C-83CE-9BFE4ED1BAAC}">
      <dgm:prSet/>
      <dgm:spPr/>
      <dgm:t>
        <a:bodyPr/>
        <a:lstStyle/>
        <a:p>
          <a:endParaRPr lang="es-MX"/>
        </a:p>
      </dgm:t>
    </dgm:pt>
    <dgm:pt modelId="{99B7881C-5D8E-4EDD-B8C6-EE10239F4322}">
      <dgm:prSet/>
      <dgm:spPr/>
      <dgm:t>
        <a:bodyPr/>
        <a:lstStyle/>
        <a:p>
          <a:r>
            <a:rPr lang="es-MX" b="0" i="0" u="none" dirty="0"/>
            <a:t>FACTUROE</a:t>
          </a:r>
          <a:endParaRPr lang="es-MX" b="0" i="0" dirty="0"/>
        </a:p>
      </dgm:t>
    </dgm:pt>
    <dgm:pt modelId="{723C1EFC-C054-4BAB-A672-7A6F59C77EF6}" type="parTrans" cxnId="{6BE27151-15B4-4E3B-B600-BA90DDB2EA81}">
      <dgm:prSet/>
      <dgm:spPr/>
      <dgm:t>
        <a:bodyPr/>
        <a:lstStyle/>
        <a:p>
          <a:endParaRPr lang="es-MX"/>
        </a:p>
      </dgm:t>
    </dgm:pt>
    <dgm:pt modelId="{DE6A931A-4A29-4BF7-BEEF-88FD0FA435CB}" type="sibTrans" cxnId="{6BE27151-15B4-4E3B-B600-BA90DDB2EA81}">
      <dgm:prSet/>
      <dgm:spPr/>
      <dgm:t>
        <a:bodyPr/>
        <a:lstStyle/>
        <a:p>
          <a:endParaRPr lang="es-MX"/>
        </a:p>
      </dgm:t>
    </dgm:pt>
    <dgm:pt modelId="{E1D262FC-9E65-47DE-B10A-162FADA940CD}">
      <dgm:prSet/>
      <dgm:spPr/>
      <dgm:t>
        <a:bodyPr/>
        <a:lstStyle/>
        <a:p>
          <a:r>
            <a:rPr lang="es-MX" b="0" i="0" u="none" dirty="0"/>
            <a:t>FCI Software</a:t>
          </a:r>
          <a:endParaRPr lang="es-MX" b="0" i="0" dirty="0"/>
        </a:p>
      </dgm:t>
    </dgm:pt>
    <dgm:pt modelId="{1FFF1884-A065-4DA6-A976-398E1B856C67}" type="parTrans" cxnId="{63810619-B107-4F15-B99F-7699D6967B1D}">
      <dgm:prSet/>
      <dgm:spPr/>
      <dgm:t>
        <a:bodyPr/>
        <a:lstStyle/>
        <a:p>
          <a:endParaRPr lang="es-MX"/>
        </a:p>
      </dgm:t>
    </dgm:pt>
    <dgm:pt modelId="{3CDADE43-DFF3-42FD-9340-6C08FB227663}" type="sibTrans" cxnId="{63810619-B107-4F15-B99F-7699D6967B1D}">
      <dgm:prSet/>
      <dgm:spPr/>
      <dgm:t>
        <a:bodyPr/>
        <a:lstStyle/>
        <a:p>
          <a:endParaRPr lang="es-MX"/>
        </a:p>
      </dgm:t>
    </dgm:pt>
    <dgm:pt modelId="{B06A552C-384A-4053-8201-617E781177CA}">
      <dgm:prSet/>
      <dgm:spPr/>
      <dgm:t>
        <a:bodyPr/>
        <a:lstStyle/>
        <a:p>
          <a:r>
            <a:rPr lang="es-MX" b="0" i="0" u="none" dirty="0"/>
            <a:t>Finansoft</a:t>
          </a:r>
          <a:endParaRPr lang="es-MX" b="0" i="0" dirty="0"/>
        </a:p>
      </dgm:t>
    </dgm:pt>
    <dgm:pt modelId="{FEB39ECD-7147-411D-97BB-DB40459BA296}" type="parTrans" cxnId="{E88B372D-E39A-4F90-8E2F-93DB0C097033}">
      <dgm:prSet/>
      <dgm:spPr/>
      <dgm:t>
        <a:bodyPr/>
        <a:lstStyle/>
        <a:p>
          <a:endParaRPr lang="es-MX"/>
        </a:p>
      </dgm:t>
    </dgm:pt>
    <dgm:pt modelId="{311AA28D-A511-4CDB-97DE-94412055A18C}" type="sibTrans" cxnId="{E88B372D-E39A-4F90-8E2F-93DB0C097033}">
      <dgm:prSet/>
      <dgm:spPr/>
      <dgm:t>
        <a:bodyPr/>
        <a:lstStyle/>
        <a:p>
          <a:endParaRPr lang="es-MX"/>
        </a:p>
      </dgm:t>
    </dgm:pt>
    <dgm:pt modelId="{F091D6E2-8EDA-4260-B4EB-D8FB2E83FA73}">
      <dgm:prSet/>
      <dgm:spPr/>
      <dgm:t>
        <a:bodyPr/>
        <a:lstStyle/>
        <a:p>
          <a:r>
            <a:rPr lang="es-MX" b="0" i="0" u="none" dirty="0"/>
            <a:t>Gestión Tienda</a:t>
          </a:r>
          <a:endParaRPr lang="es-MX" b="0" i="0" dirty="0"/>
        </a:p>
      </dgm:t>
    </dgm:pt>
    <dgm:pt modelId="{C1F0A483-0FF7-4021-8F70-6EDBE55D8363}" type="parTrans" cxnId="{5631EAEE-29D3-4E98-A569-9B60884481B9}">
      <dgm:prSet/>
      <dgm:spPr/>
      <dgm:t>
        <a:bodyPr/>
        <a:lstStyle/>
        <a:p>
          <a:endParaRPr lang="es-MX"/>
        </a:p>
      </dgm:t>
    </dgm:pt>
    <dgm:pt modelId="{C965766C-3077-4F26-8667-201FB3E1255B}" type="sibTrans" cxnId="{5631EAEE-29D3-4E98-A569-9B60884481B9}">
      <dgm:prSet/>
      <dgm:spPr/>
      <dgm:t>
        <a:bodyPr/>
        <a:lstStyle/>
        <a:p>
          <a:endParaRPr lang="es-MX"/>
        </a:p>
      </dgm:t>
    </dgm:pt>
    <dgm:pt modelId="{A5DF420C-0975-4C26-B93C-8406D914B535}">
      <dgm:prSet/>
      <dgm:spPr/>
      <dgm:t>
        <a:bodyPr/>
        <a:lstStyle/>
        <a:p>
          <a:r>
            <a:rPr lang="es-MX" b="0" i="0" u="none" dirty="0"/>
            <a:t>INTERCON</a:t>
          </a:r>
          <a:endParaRPr lang="es-MX" b="0" i="0" dirty="0"/>
        </a:p>
      </dgm:t>
    </dgm:pt>
    <dgm:pt modelId="{3C392D85-D98F-498D-A46A-5682A84D1CFC}" type="parTrans" cxnId="{9B2CE354-C4BD-42BD-A43C-E897DAF2AEBF}">
      <dgm:prSet/>
      <dgm:spPr/>
      <dgm:t>
        <a:bodyPr/>
        <a:lstStyle/>
        <a:p>
          <a:endParaRPr lang="es-MX"/>
        </a:p>
      </dgm:t>
    </dgm:pt>
    <dgm:pt modelId="{F2FCCFCF-314B-45C1-AF74-0DCE28236722}" type="sibTrans" cxnId="{9B2CE354-C4BD-42BD-A43C-E897DAF2AEBF}">
      <dgm:prSet/>
      <dgm:spPr/>
      <dgm:t>
        <a:bodyPr/>
        <a:lstStyle/>
        <a:p>
          <a:endParaRPr lang="es-MX"/>
        </a:p>
      </dgm:t>
    </dgm:pt>
    <dgm:pt modelId="{06C18987-F1F1-422C-B96A-E7C0CDA0D1FF}">
      <dgm:prSet/>
      <dgm:spPr/>
      <dgm:t>
        <a:bodyPr/>
        <a:lstStyle/>
        <a:p>
          <a:r>
            <a:rPr lang="es-MX" b="0" i="0" u="none" dirty="0"/>
            <a:t>SICO</a:t>
          </a:r>
          <a:endParaRPr lang="es-MX" b="0" i="0" dirty="0"/>
        </a:p>
      </dgm:t>
    </dgm:pt>
    <dgm:pt modelId="{D9C00459-89AF-477F-86B8-5B6CF2C9F2D3}" type="parTrans" cxnId="{5737D3C1-29F0-4650-80A2-6BA72EB62E7C}">
      <dgm:prSet/>
      <dgm:spPr/>
      <dgm:t>
        <a:bodyPr/>
        <a:lstStyle/>
        <a:p>
          <a:endParaRPr lang="es-MX"/>
        </a:p>
      </dgm:t>
    </dgm:pt>
    <dgm:pt modelId="{10B05170-8865-471D-A802-B8FC37C7BAE3}" type="sibTrans" cxnId="{5737D3C1-29F0-4650-80A2-6BA72EB62E7C}">
      <dgm:prSet/>
      <dgm:spPr/>
      <dgm:t>
        <a:bodyPr/>
        <a:lstStyle/>
        <a:p>
          <a:endParaRPr lang="es-MX"/>
        </a:p>
      </dgm:t>
    </dgm:pt>
    <dgm:pt modelId="{DCFFEA85-AB56-437A-B188-4968C0517F25}">
      <dgm:prSet/>
      <dgm:spPr/>
      <dgm:t>
        <a:bodyPr/>
        <a:lstStyle/>
        <a:p>
          <a:r>
            <a:rPr lang="es-MX" b="0" i="0" u="none" dirty="0"/>
            <a:t>SOLUSOFT</a:t>
          </a:r>
          <a:endParaRPr lang="es-MX" b="0" i="0" dirty="0"/>
        </a:p>
      </dgm:t>
    </dgm:pt>
    <dgm:pt modelId="{7891AC7E-D4C5-4EE9-AEC3-DAA33E301B20}" type="parTrans" cxnId="{35006B14-EFD7-47BB-98DA-4B1C318D65BA}">
      <dgm:prSet/>
      <dgm:spPr/>
      <dgm:t>
        <a:bodyPr/>
        <a:lstStyle/>
        <a:p>
          <a:endParaRPr lang="es-MX"/>
        </a:p>
      </dgm:t>
    </dgm:pt>
    <dgm:pt modelId="{D5B2C187-EC1E-42B6-A9A4-7F7A187EF0A9}" type="sibTrans" cxnId="{35006B14-EFD7-47BB-98DA-4B1C318D65BA}">
      <dgm:prSet/>
      <dgm:spPr/>
      <dgm:t>
        <a:bodyPr/>
        <a:lstStyle/>
        <a:p>
          <a:endParaRPr lang="es-MX"/>
        </a:p>
      </dgm:t>
    </dgm:pt>
    <dgm:pt modelId="{02CBFF63-EEB1-4560-9F65-D055CF2993DD}">
      <dgm:prSet/>
      <dgm:spPr/>
      <dgm:t>
        <a:bodyPr/>
        <a:lstStyle/>
        <a:p>
          <a:r>
            <a:rPr lang="es-MX" b="0" i="0" u="none" dirty="0"/>
            <a:t>TODO MED LTDA</a:t>
          </a:r>
          <a:endParaRPr lang="es-MX" b="0" i="0" dirty="0"/>
        </a:p>
      </dgm:t>
    </dgm:pt>
    <dgm:pt modelId="{11BB0766-266B-4135-9B2F-DEA409AC75CA}" type="parTrans" cxnId="{6BF211AE-A4C1-4709-8835-9CE58BA1FE06}">
      <dgm:prSet/>
      <dgm:spPr/>
      <dgm:t>
        <a:bodyPr/>
        <a:lstStyle/>
        <a:p>
          <a:endParaRPr lang="es-MX"/>
        </a:p>
      </dgm:t>
    </dgm:pt>
    <dgm:pt modelId="{C701D4A5-1D9C-401D-9307-85DF35F30117}" type="sibTrans" cxnId="{6BF211AE-A4C1-4709-8835-9CE58BA1FE06}">
      <dgm:prSet/>
      <dgm:spPr/>
      <dgm:t>
        <a:bodyPr/>
        <a:lstStyle/>
        <a:p>
          <a:endParaRPr lang="es-MX"/>
        </a:p>
      </dgm:t>
    </dgm:pt>
    <dgm:pt modelId="{96BEDADE-52A8-4A75-AE6C-728A78E968EB}">
      <dgm:prSet/>
      <dgm:spPr/>
      <dgm:t>
        <a:bodyPr/>
        <a:lstStyle/>
        <a:p>
          <a:r>
            <a:rPr lang="es-MX" b="0" i="0" u="none" dirty="0"/>
            <a:t>VENTURITSOFT</a:t>
          </a:r>
          <a:endParaRPr lang="es-MX" b="0" i="0" dirty="0"/>
        </a:p>
      </dgm:t>
    </dgm:pt>
    <dgm:pt modelId="{6BF3D717-88AB-4BBA-8254-7F60EE64AF98}" type="parTrans" cxnId="{08620C7F-0C43-4DE1-9BAA-6E0B6A2B639B}">
      <dgm:prSet/>
      <dgm:spPr/>
      <dgm:t>
        <a:bodyPr/>
        <a:lstStyle/>
        <a:p>
          <a:endParaRPr lang="es-MX"/>
        </a:p>
      </dgm:t>
    </dgm:pt>
    <dgm:pt modelId="{16548307-CB99-4674-AB48-ED1E226CFC06}" type="sibTrans" cxnId="{08620C7F-0C43-4DE1-9BAA-6E0B6A2B639B}">
      <dgm:prSet/>
      <dgm:spPr/>
      <dgm:t>
        <a:bodyPr/>
        <a:lstStyle/>
        <a:p>
          <a:endParaRPr lang="es-MX"/>
        </a:p>
      </dgm:t>
    </dgm:pt>
    <dgm:pt modelId="{0D71FBA6-8E60-4F2C-8B45-BB485E1B844E}">
      <dgm:prSet/>
      <dgm:spPr/>
      <dgm:t>
        <a:bodyPr/>
        <a:lstStyle/>
        <a:p>
          <a:r>
            <a:rPr lang="es-MX" b="0" i="0" u="none" dirty="0"/>
            <a:t>GENESIS</a:t>
          </a:r>
          <a:endParaRPr lang="es-MX" b="0" i="0" dirty="0"/>
        </a:p>
      </dgm:t>
    </dgm:pt>
    <dgm:pt modelId="{9E6C3156-8DB4-4F68-A67B-90714D5F7EF9}" type="parTrans" cxnId="{76C0C0FA-C41E-4866-B739-B366412B71AA}">
      <dgm:prSet/>
      <dgm:spPr/>
      <dgm:t>
        <a:bodyPr/>
        <a:lstStyle/>
        <a:p>
          <a:endParaRPr lang="es-MX"/>
        </a:p>
      </dgm:t>
    </dgm:pt>
    <dgm:pt modelId="{1E1FD9E6-C10D-4377-8F0C-AC0D0050A9D5}" type="sibTrans" cxnId="{76C0C0FA-C41E-4866-B739-B366412B71AA}">
      <dgm:prSet/>
      <dgm:spPr/>
      <dgm:t>
        <a:bodyPr/>
        <a:lstStyle/>
        <a:p>
          <a:endParaRPr lang="es-MX"/>
        </a:p>
      </dgm:t>
    </dgm:pt>
    <dgm:pt modelId="{E2C94D06-C785-4C92-8136-97F1A5F1FAA0}">
      <dgm:prSet/>
      <dgm:spPr/>
      <dgm:t>
        <a:bodyPr/>
        <a:lstStyle/>
        <a:p>
          <a:r>
            <a:rPr lang="es-MX" b="0" i="0" u="none" dirty="0"/>
            <a:t>FÁCIL WEB</a:t>
          </a:r>
          <a:endParaRPr lang="es-MX" b="0" i="0" dirty="0"/>
        </a:p>
      </dgm:t>
    </dgm:pt>
    <dgm:pt modelId="{F2EFE132-C99D-4EA9-8DB2-2189930DD477}" type="parTrans" cxnId="{D84A5FB5-C254-463C-8767-1D8258862ADA}">
      <dgm:prSet/>
      <dgm:spPr/>
      <dgm:t>
        <a:bodyPr/>
        <a:lstStyle/>
        <a:p>
          <a:endParaRPr lang="es-MX"/>
        </a:p>
      </dgm:t>
    </dgm:pt>
    <dgm:pt modelId="{6466BB1D-2781-485B-AD58-32B2C8A1B265}" type="sibTrans" cxnId="{D84A5FB5-C254-463C-8767-1D8258862ADA}">
      <dgm:prSet/>
      <dgm:spPr/>
      <dgm:t>
        <a:bodyPr/>
        <a:lstStyle/>
        <a:p>
          <a:endParaRPr lang="es-MX"/>
        </a:p>
      </dgm:t>
    </dgm:pt>
    <dgm:pt modelId="{3406073D-A408-4CA0-9270-245034D63CD0}">
      <dgm:prSet/>
      <dgm:spPr/>
      <dgm:t>
        <a:bodyPr/>
        <a:lstStyle/>
        <a:p>
          <a:r>
            <a:rPr lang="es-MX" b="0" i="0" u="none" dirty="0"/>
            <a:t>SUMA - QUASARD</a:t>
          </a:r>
          <a:endParaRPr lang="es-MX" b="0" i="0" dirty="0"/>
        </a:p>
      </dgm:t>
    </dgm:pt>
    <dgm:pt modelId="{A3E1DF55-546C-409D-8F4C-70EC0701550B}" type="parTrans" cxnId="{2A3D3421-3324-4AB5-B6C9-5EB24A063A3E}">
      <dgm:prSet/>
      <dgm:spPr/>
      <dgm:t>
        <a:bodyPr/>
        <a:lstStyle/>
        <a:p>
          <a:endParaRPr lang="es-MX"/>
        </a:p>
      </dgm:t>
    </dgm:pt>
    <dgm:pt modelId="{D39F72B6-5DED-4B06-92B8-6473D196477F}" type="sibTrans" cxnId="{2A3D3421-3324-4AB5-B6C9-5EB24A063A3E}">
      <dgm:prSet/>
      <dgm:spPr/>
      <dgm:t>
        <a:bodyPr/>
        <a:lstStyle/>
        <a:p>
          <a:endParaRPr lang="es-MX"/>
        </a:p>
      </dgm:t>
    </dgm:pt>
    <dgm:pt modelId="{DC0EB86F-7A9E-4838-AA9A-8F30344901CF}">
      <dgm:prSet/>
      <dgm:spPr/>
      <dgm:t>
        <a:bodyPr/>
        <a:lstStyle/>
        <a:p>
          <a:r>
            <a:rPr lang="es-MX" b="0" i="0" u="none" dirty="0"/>
            <a:t>FACTURAS SIP/SISTEMATIZACION SIP</a:t>
          </a:r>
          <a:endParaRPr lang="es-MX" b="0" i="0" dirty="0"/>
        </a:p>
      </dgm:t>
    </dgm:pt>
    <dgm:pt modelId="{B46D7527-FD04-400A-844E-1DDC6C48D37A}" type="parTrans" cxnId="{C4709260-EC59-4DB6-8921-24A84C2195C5}">
      <dgm:prSet/>
      <dgm:spPr/>
      <dgm:t>
        <a:bodyPr/>
        <a:lstStyle/>
        <a:p>
          <a:endParaRPr lang="es-MX"/>
        </a:p>
      </dgm:t>
    </dgm:pt>
    <dgm:pt modelId="{4D5B1C14-25B7-484F-A706-649CF302D2AD}" type="sibTrans" cxnId="{C4709260-EC59-4DB6-8921-24A84C2195C5}">
      <dgm:prSet/>
      <dgm:spPr/>
      <dgm:t>
        <a:bodyPr/>
        <a:lstStyle/>
        <a:p>
          <a:endParaRPr lang="es-MX"/>
        </a:p>
      </dgm:t>
    </dgm:pt>
    <dgm:pt modelId="{45E9EAC5-148D-4D30-973A-226CA9DD4E7D}">
      <dgm:prSet/>
      <dgm:spPr/>
      <dgm:t>
        <a:bodyPr/>
        <a:lstStyle/>
        <a:p>
          <a:r>
            <a:rPr lang="es-MX" b="0" i="0" u="none" dirty="0"/>
            <a:t>DE BLANCO</a:t>
          </a:r>
          <a:endParaRPr lang="es-MX" b="0" i="0" dirty="0"/>
        </a:p>
      </dgm:t>
    </dgm:pt>
    <dgm:pt modelId="{734CAA12-8B0D-44AA-93D2-3A43AD94F458}" type="parTrans" cxnId="{1A7077E8-E6F8-4279-A922-0EAB73819451}">
      <dgm:prSet/>
      <dgm:spPr/>
      <dgm:t>
        <a:bodyPr/>
        <a:lstStyle/>
        <a:p>
          <a:endParaRPr lang="es-MX"/>
        </a:p>
      </dgm:t>
    </dgm:pt>
    <dgm:pt modelId="{F0119545-6382-48DE-B78E-0C204A6FF64E}" type="sibTrans" cxnId="{1A7077E8-E6F8-4279-A922-0EAB73819451}">
      <dgm:prSet/>
      <dgm:spPr/>
      <dgm:t>
        <a:bodyPr/>
        <a:lstStyle/>
        <a:p>
          <a:endParaRPr lang="es-MX"/>
        </a:p>
      </dgm:t>
    </dgm:pt>
    <dgm:pt modelId="{F702824C-30CA-4249-8242-D807E8DD6555}">
      <dgm:prSet/>
      <dgm:spPr/>
      <dgm:t>
        <a:bodyPr/>
        <a:lstStyle/>
        <a:p>
          <a:r>
            <a:rPr lang="es-MX" b="0" i="0" u="none" dirty="0"/>
            <a:t>Sai Open</a:t>
          </a:r>
          <a:endParaRPr lang="es-MX" b="0" i="0" dirty="0"/>
        </a:p>
      </dgm:t>
    </dgm:pt>
    <dgm:pt modelId="{A56954B4-9BAA-4AD4-A219-F9A05D0A0EBC}" type="parTrans" cxnId="{ACA21166-C90C-4F2F-B509-BFAA34ACF0F1}">
      <dgm:prSet/>
      <dgm:spPr/>
      <dgm:t>
        <a:bodyPr/>
        <a:lstStyle/>
        <a:p>
          <a:endParaRPr lang="es-MX"/>
        </a:p>
      </dgm:t>
    </dgm:pt>
    <dgm:pt modelId="{04EF1C1D-4920-490D-98B9-94D35B84AE45}" type="sibTrans" cxnId="{ACA21166-C90C-4F2F-B509-BFAA34ACF0F1}">
      <dgm:prSet/>
      <dgm:spPr/>
      <dgm:t>
        <a:bodyPr/>
        <a:lstStyle/>
        <a:p>
          <a:endParaRPr lang="es-MX"/>
        </a:p>
      </dgm:t>
    </dgm:pt>
    <dgm:pt modelId="{16BEB941-5F43-4402-8163-80DAB4450B6C}">
      <dgm:prSet/>
      <dgm:spPr/>
      <dgm:t>
        <a:bodyPr/>
        <a:lstStyle/>
        <a:p>
          <a:r>
            <a:rPr lang="es-MX" b="0" i="0" u="none" dirty="0"/>
            <a:t>Serpi</a:t>
          </a:r>
          <a:endParaRPr lang="es-MX" b="0" i="0" dirty="0"/>
        </a:p>
      </dgm:t>
    </dgm:pt>
    <dgm:pt modelId="{42A96227-4E5E-4404-AD90-9261A7FD1F7A}" type="parTrans" cxnId="{64231C42-7A65-48F2-A926-322DE505D804}">
      <dgm:prSet/>
      <dgm:spPr/>
      <dgm:t>
        <a:bodyPr/>
        <a:lstStyle/>
        <a:p>
          <a:endParaRPr lang="es-MX"/>
        </a:p>
      </dgm:t>
    </dgm:pt>
    <dgm:pt modelId="{B5B8D735-627B-4DA7-8B6F-74C7631EBC58}" type="sibTrans" cxnId="{64231C42-7A65-48F2-A926-322DE505D804}">
      <dgm:prSet/>
      <dgm:spPr/>
      <dgm:t>
        <a:bodyPr/>
        <a:lstStyle/>
        <a:p>
          <a:endParaRPr lang="es-MX"/>
        </a:p>
      </dgm:t>
    </dgm:pt>
    <dgm:pt modelId="{CDDB9007-EA17-42C5-8E6E-AD37D2E77DA1}">
      <dgm:prSet/>
      <dgm:spPr/>
      <dgm:t>
        <a:bodyPr/>
        <a:lstStyle/>
        <a:p>
          <a:r>
            <a:rPr lang="es-MX" b="0" i="0" u="none" dirty="0"/>
            <a:t>Balquimia</a:t>
          </a:r>
          <a:endParaRPr lang="es-MX" b="0" i="0" dirty="0"/>
        </a:p>
      </dgm:t>
    </dgm:pt>
    <dgm:pt modelId="{4A3B6A74-D664-4158-BA24-BD904ADF2E2F}" type="parTrans" cxnId="{64B89617-FAC2-425A-BB93-D33EFE9112B1}">
      <dgm:prSet/>
      <dgm:spPr/>
      <dgm:t>
        <a:bodyPr/>
        <a:lstStyle/>
        <a:p>
          <a:endParaRPr lang="es-MX"/>
        </a:p>
      </dgm:t>
    </dgm:pt>
    <dgm:pt modelId="{6A637136-C6E7-43A4-AD24-7961032EC882}" type="sibTrans" cxnId="{64B89617-FAC2-425A-BB93-D33EFE9112B1}">
      <dgm:prSet/>
      <dgm:spPr/>
      <dgm:t>
        <a:bodyPr/>
        <a:lstStyle/>
        <a:p>
          <a:endParaRPr lang="es-MX"/>
        </a:p>
      </dgm:t>
    </dgm:pt>
    <dgm:pt modelId="{12F564D5-D2FC-4BC4-B1FF-D9BCA988B644}">
      <dgm:prSet/>
      <dgm:spPr/>
      <dgm:t>
        <a:bodyPr/>
        <a:lstStyle/>
        <a:p>
          <a:r>
            <a:rPr lang="es-MX" b="0" i="0" u="none" dirty="0"/>
            <a:t>Software PHP</a:t>
          </a:r>
          <a:endParaRPr lang="es-MX" b="0" i="0" dirty="0"/>
        </a:p>
      </dgm:t>
    </dgm:pt>
    <dgm:pt modelId="{DAAD9147-F4C9-40DA-B183-3B4A5C69BFD6}" type="parTrans" cxnId="{1C718D7A-F9F6-4398-8DC1-B698E899B003}">
      <dgm:prSet/>
      <dgm:spPr/>
      <dgm:t>
        <a:bodyPr/>
        <a:lstStyle/>
        <a:p>
          <a:endParaRPr lang="es-MX"/>
        </a:p>
      </dgm:t>
    </dgm:pt>
    <dgm:pt modelId="{6B80B17B-7E4E-416E-86F1-FB2FFC341862}" type="sibTrans" cxnId="{1C718D7A-F9F6-4398-8DC1-B698E899B003}">
      <dgm:prSet/>
      <dgm:spPr/>
      <dgm:t>
        <a:bodyPr/>
        <a:lstStyle/>
        <a:p>
          <a:endParaRPr lang="es-MX"/>
        </a:p>
      </dgm:t>
    </dgm:pt>
    <dgm:pt modelId="{0E2D2A46-E4CA-4CE8-ACA3-52C35101B5CE}">
      <dgm:prSet/>
      <dgm:spPr/>
      <dgm:t>
        <a:bodyPr/>
        <a:lstStyle/>
        <a:p>
          <a:r>
            <a:rPr lang="es-MX" b="0" i="0" u="none" dirty="0"/>
            <a:t>ERP ADCI</a:t>
          </a:r>
          <a:endParaRPr lang="es-MX" b="0" i="0" dirty="0"/>
        </a:p>
      </dgm:t>
    </dgm:pt>
    <dgm:pt modelId="{B1DF1858-5BB1-423A-9D50-D05E8D50E6DA}" type="parTrans" cxnId="{6293C9EC-E69D-4387-B152-A564BB60DEE9}">
      <dgm:prSet/>
      <dgm:spPr/>
      <dgm:t>
        <a:bodyPr/>
        <a:lstStyle/>
        <a:p>
          <a:endParaRPr lang="es-MX"/>
        </a:p>
      </dgm:t>
    </dgm:pt>
    <dgm:pt modelId="{E3E74912-5B8F-4256-A239-E834C9BE2EC5}" type="sibTrans" cxnId="{6293C9EC-E69D-4387-B152-A564BB60DEE9}">
      <dgm:prSet/>
      <dgm:spPr/>
      <dgm:t>
        <a:bodyPr/>
        <a:lstStyle/>
        <a:p>
          <a:endParaRPr lang="es-MX"/>
        </a:p>
      </dgm:t>
    </dgm:pt>
    <dgm:pt modelId="{C4BDD8C0-CE21-4058-888D-7B0AFC185772}">
      <dgm:prSet/>
      <dgm:spPr/>
      <dgm:t>
        <a:bodyPr/>
        <a:lstStyle/>
        <a:p>
          <a:r>
            <a:rPr lang="es-MX" b="0" i="0" u="none" dirty="0"/>
            <a:t>ERP Astuto software</a:t>
          </a:r>
          <a:endParaRPr lang="es-MX" b="0" i="0" dirty="0"/>
        </a:p>
      </dgm:t>
    </dgm:pt>
    <dgm:pt modelId="{BB7E78D2-2A70-44A9-BF7C-50A3D994119E}" type="parTrans" cxnId="{1B2714C2-37A6-4F78-A67A-7AC247F8FC34}">
      <dgm:prSet/>
      <dgm:spPr/>
      <dgm:t>
        <a:bodyPr/>
        <a:lstStyle/>
        <a:p>
          <a:endParaRPr lang="es-MX"/>
        </a:p>
      </dgm:t>
    </dgm:pt>
    <dgm:pt modelId="{489C1680-2C14-48B5-A54B-D341DDBF68A2}" type="sibTrans" cxnId="{1B2714C2-37A6-4F78-A67A-7AC247F8FC34}">
      <dgm:prSet/>
      <dgm:spPr/>
      <dgm:t>
        <a:bodyPr/>
        <a:lstStyle/>
        <a:p>
          <a:endParaRPr lang="es-MX"/>
        </a:p>
      </dgm:t>
    </dgm:pt>
    <dgm:pt modelId="{1EB9D68E-1FDD-4549-88F9-32EFB3B6AFB2}">
      <dgm:prSet/>
      <dgm:spPr/>
      <dgm:t>
        <a:bodyPr/>
        <a:lstStyle/>
        <a:p>
          <a:r>
            <a:rPr lang="es-MX" b="0" i="0" u="none" dirty="0"/>
            <a:t>ERP Financi</a:t>
          </a:r>
          <a:endParaRPr lang="es-MX" b="0" i="0" dirty="0"/>
        </a:p>
      </dgm:t>
    </dgm:pt>
    <dgm:pt modelId="{01476271-2247-402D-8615-09BBFAF871A2}" type="parTrans" cxnId="{8B81ECE5-036B-40E6-80F2-FBFB72C82061}">
      <dgm:prSet/>
      <dgm:spPr/>
      <dgm:t>
        <a:bodyPr/>
        <a:lstStyle/>
        <a:p>
          <a:endParaRPr lang="es-MX"/>
        </a:p>
      </dgm:t>
    </dgm:pt>
    <dgm:pt modelId="{EEB1F800-61AD-4E4E-8C7E-3C5BC68A8DEA}" type="sibTrans" cxnId="{8B81ECE5-036B-40E6-80F2-FBFB72C82061}">
      <dgm:prSet/>
      <dgm:spPr/>
      <dgm:t>
        <a:bodyPr/>
        <a:lstStyle/>
        <a:p>
          <a:endParaRPr lang="es-MX"/>
        </a:p>
      </dgm:t>
    </dgm:pt>
    <dgm:pt modelId="{E3D3C99F-D91F-40A6-A3B9-AACE24E8F2D5}">
      <dgm:prSet/>
      <dgm:spPr/>
      <dgm:t>
        <a:bodyPr/>
        <a:lstStyle/>
        <a:p>
          <a:r>
            <a:rPr lang="es-MX" b="0" i="0" u="none" dirty="0"/>
            <a:t>ERP FinaciCristal</a:t>
          </a:r>
          <a:endParaRPr lang="es-MX" b="0" i="0" dirty="0"/>
        </a:p>
      </dgm:t>
    </dgm:pt>
    <dgm:pt modelId="{DADF7AB8-2752-4863-8880-6C0C5DEB95CF}" type="parTrans" cxnId="{86B5F266-DB0A-4BF8-8D99-246AE65892EF}">
      <dgm:prSet/>
      <dgm:spPr/>
      <dgm:t>
        <a:bodyPr/>
        <a:lstStyle/>
        <a:p>
          <a:endParaRPr lang="es-MX"/>
        </a:p>
      </dgm:t>
    </dgm:pt>
    <dgm:pt modelId="{26A869D4-515C-4A25-8D8A-2D538B1ED1F1}" type="sibTrans" cxnId="{86B5F266-DB0A-4BF8-8D99-246AE65892EF}">
      <dgm:prSet/>
      <dgm:spPr/>
      <dgm:t>
        <a:bodyPr/>
        <a:lstStyle/>
        <a:p>
          <a:endParaRPr lang="es-MX"/>
        </a:p>
      </dgm:t>
    </dgm:pt>
    <dgm:pt modelId="{11F073A2-5CF0-431B-BC12-942C2DFDEC89}">
      <dgm:prSet/>
      <dgm:spPr/>
      <dgm:t>
        <a:bodyPr/>
        <a:lstStyle/>
        <a:p>
          <a:r>
            <a:rPr lang="es-MX" b="0" i="0" u="none" dirty="0"/>
            <a:t>ERP ManagerClinic</a:t>
          </a:r>
          <a:endParaRPr lang="es-MX" b="0" i="0" dirty="0"/>
        </a:p>
      </dgm:t>
    </dgm:pt>
    <dgm:pt modelId="{443E8903-1E2B-408E-8AF5-DCC89E2A9A08}" type="parTrans" cxnId="{63680A33-A1C8-4527-8EEB-531043C46E74}">
      <dgm:prSet/>
      <dgm:spPr/>
      <dgm:t>
        <a:bodyPr/>
        <a:lstStyle/>
        <a:p>
          <a:endParaRPr lang="es-MX"/>
        </a:p>
      </dgm:t>
    </dgm:pt>
    <dgm:pt modelId="{30D10C81-AD7D-4DBF-A9A1-1F7CD72F9544}" type="sibTrans" cxnId="{63680A33-A1C8-4527-8EEB-531043C46E74}">
      <dgm:prSet/>
      <dgm:spPr/>
      <dgm:t>
        <a:bodyPr/>
        <a:lstStyle/>
        <a:p>
          <a:endParaRPr lang="es-MX"/>
        </a:p>
      </dgm:t>
    </dgm:pt>
    <dgm:pt modelId="{6B621180-D79D-48CE-926C-0E03AED100B3}">
      <dgm:prSet/>
      <dgm:spPr/>
      <dgm:t>
        <a:bodyPr/>
        <a:lstStyle/>
        <a:p>
          <a:r>
            <a:rPr lang="es-MX" b="0" i="0" u="none" dirty="0"/>
            <a:t>ERP Medico Activa</a:t>
          </a:r>
          <a:endParaRPr lang="es-MX" b="0" i="0" dirty="0"/>
        </a:p>
      </dgm:t>
    </dgm:pt>
    <dgm:pt modelId="{CAB59391-EF66-4110-B0EB-2D27908483C3}" type="parTrans" cxnId="{ABF9D5CC-1DDC-44B9-87FC-5FCD89F70B46}">
      <dgm:prSet/>
      <dgm:spPr/>
      <dgm:t>
        <a:bodyPr/>
        <a:lstStyle/>
        <a:p>
          <a:endParaRPr lang="es-MX"/>
        </a:p>
      </dgm:t>
    </dgm:pt>
    <dgm:pt modelId="{76EACE87-CC1E-4822-B87F-996BE05232FD}" type="sibTrans" cxnId="{ABF9D5CC-1DDC-44B9-87FC-5FCD89F70B46}">
      <dgm:prSet/>
      <dgm:spPr/>
      <dgm:t>
        <a:bodyPr/>
        <a:lstStyle/>
        <a:p>
          <a:endParaRPr lang="es-MX"/>
        </a:p>
      </dgm:t>
    </dgm:pt>
    <dgm:pt modelId="{54E3A132-B7C4-40E0-9B9D-3EC0709FE3B1}">
      <dgm:prSet/>
      <dgm:spPr/>
      <dgm:t>
        <a:bodyPr/>
        <a:lstStyle/>
        <a:p>
          <a:r>
            <a:rPr lang="es-MX" b="0" i="0" u="none" dirty="0"/>
            <a:t>ERP Medisoftv3</a:t>
          </a:r>
          <a:endParaRPr lang="es-MX" b="0" i="0" dirty="0"/>
        </a:p>
      </dgm:t>
    </dgm:pt>
    <dgm:pt modelId="{FED910B5-7F9A-441D-AC4A-AB1983EEA4C7}" type="parTrans" cxnId="{6E3780A5-D445-43CE-81EC-9A64D51A9DAF}">
      <dgm:prSet/>
      <dgm:spPr/>
      <dgm:t>
        <a:bodyPr/>
        <a:lstStyle/>
        <a:p>
          <a:endParaRPr lang="es-MX"/>
        </a:p>
      </dgm:t>
    </dgm:pt>
    <dgm:pt modelId="{AA2C1FB2-9D66-4720-9E43-9C700B547841}" type="sibTrans" cxnId="{6E3780A5-D445-43CE-81EC-9A64D51A9DAF}">
      <dgm:prSet/>
      <dgm:spPr/>
      <dgm:t>
        <a:bodyPr/>
        <a:lstStyle/>
        <a:p>
          <a:endParaRPr lang="es-MX"/>
        </a:p>
      </dgm:t>
    </dgm:pt>
    <dgm:pt modelId="{048FE312-0294-47DB-B0AE-408C8265F1A6}">
      <dgm:prSet/>
      <dgm:spPr/>
      <dgm:t>
        <a:bodyPr/>
        <a:lstStyle/>
        <a:p>
          <a:r>
            <a:rPr lang="es-MX" b="0" i="0" u="none" dirty="0"/>
            <a:t>ERP POS dci-pos</a:t>
          </a:r>
          <a:endParaRPr lang="es-MX" b="0" i="0" dirty="0"/>
        </a:p>
      </dgm:t>
    </dgm:pt>
    <dgm:pt modelId="{8539AA55-81D1-41AE-A27A-33CD0CCFD3C2}" type="parTrans" cxnId="{50B22F12-6712-48FD-8D94-E8984E90A89E}">
      <dgm:prSet/>
      <dgm:spPr/>
      <dgm:t>
        <a:bodyPr/>
        <a:lstStyle/>
        <a:p>
          <a:endParaRPr lang="es-MX"/>
        </a:p>
      </dgm:t>
    </dgm:pt>
    <dgm:pt modelId="{C9A8D559-AD69-42CF-B292-2D483EAA0349}" type="sibTrans" cxnId="{50B22F12-6712-48FD-8D94-E8984E90A89E}">
      <dgm:prSet/>
      <dgm:spPr/>
      <dgm:t>
        <a:bodyPr/>
        <a:lstStyle/>
        <a:p>
          <a:endParaRPr lang="es-MX"/>
        </a:p>
      </dgm:t>
    </dgm:pt>
    <dgm:pt modelId="{D1142195-F631-443B-9D85-9D7EC8B86691}">
      <dgm:prSet/>
      <dgm:spPr/>
      <dgm:t>
        <a:bodyPr/>
        <a:lstStyle/>
        <a:p>
          <a:r>
            <a:rPr lang="es-MX" b="0" i="0" u="none" dirty="0"/>
            <a:t>DESARROLLO PROPIO (FTORO)</a:t>
          </a:r>
          <a:endParaRPr lang="es-MX" b="0" i="0" dirty="0"/>
        </a:p>
      </dgm:t>
    </dgm:pt>
    <dgm:pt modelId="{C6D540F6-C9BF-4CB8-A829-30AFE9477ACB}" type="parTrans" cxnId="{244DDBB1-E3EC-4C28-B4AD-C8A19971FC76}">
      <dgm:prSet/>
      <dgm:spPr/>
      <dgm:t>
        <a:bodyPr/>
        <a:lstStyle/>
        <a:p>
          <a:endParaRPr lang="es-MX"/>
        </a:p>
      </dgm:t>
    </dgm:pt>
    <dgm:pt modelId="{11DDE8B5-089B-4272-99A1-BEEEE1CE7100}" type="sibTrans" cxnId="{244DDBB1-E3EC-4C28-B4AD-C8A19971FC76}">
      <dgm:prSet/>
      <dgm:spPr/>
      <dgm:t>
        <a:bodyPr/>
        <a:lstStyle/>
        <a:p>
          <a:endParaRPr lang="es-MX"/>
        </a:p>
      </dgm:t>
    </dgm:pt>
    <dgm:pt modelId="{0D05DEB8-9080-4886-BF89-65E9EEE8D97B}">
      <dgm:prSet/>
      <dgm:spPr/>
      <dgm:t>
        <a:bodyPr/>
        <a:lstStyle/>
        <a:p>
          <a:r>
            <a:rPr lang="es-MX" b="0" i="0" u="none" dirty="0"/>
            <a:t>EASY SYSTEM</a:t>
          </a:r>
          <a:endParaRPr lang="es-MX" b="0" i="0" dirty="0"/>
        </a:p>
      </dgm:t>
    </dgm:pt>
    <dgm:pt modelId="{EDF2BD7F-B791-4C21-9FE8-1A0C0E18FAA7}" type="parTrans" cxnId="{8E259996-E10F-41E2-BC56-17B7EC7EC88A}">
      <dgm:prSet/>
      <dgm:spPr/>
      <dgm:t>
        <a:bodyPr/>
        <a:lstStyle/>
        <a:p>
          <a:endParaRPr lang="es-MX"/>
        </a:p>
      </dgm:t>
    </dgm:pt>
    <dgm:pt modelId="{06DF0602-9D40-4294-837A-9F3896256E62}" type="sibTrans" cxnId="{8E259996-E10F-41E2-BC56-17B7EC7EC88A}">
      <dgm:prSet/>
      <dgm:spPr/>
      <dgm:t>
        <a:bodyPr/>
        <a:lstStyle/>
        <a:p>
          <a:endParaRPr lang="es-MX"/>
        </a:p>
      </dgm:t>
    </dgm:pt>
    <dgm:pt modelId="{A3E07974-2F7D-4737-AF4F-51450EA629D7}">
      <dgm:prSet/>
      <dgm:spPr/>
      <dgm:t>
        <a:bodyPr/>
        <a:lstStyle/>
        <a:p>
          <a:r>
            <a:rPr lang="es-MX" b="0" i="0" u="none" dirty="0"/>
            <a:t>EVEREST</a:t>
          </a:r>
          <a:endParaRPr lang="es-MX" b="0" i="0" dirty="0"/>
        </a:p>
      </dgm:t>
    </dgm:pt>
    <dgm:pt modelId="{E038BF1B-72A3-4783-9A4D-F8F16B1C762F}" type="parTrans" cxnId="{08CE4A3A-842E-4794-B88B-CD70D140C690}">
      <dgm:prSet/>
      <dgm:spPr/>
      <dgm:t>
        <a:bodyPr/>
        <a:lstStyle/>
        <a:p>
          <a:endParaRPr lang="es-MX"/>
        </a:p>
      </dgm:t>
    </dgm:pt>
    <dgm:pt modelId="{029C1FBD-4E78-4125-84D0-D8D3CC3B43BF}" type="sibTrans" cxnId="{08CE4A3A-842E-4794-B88B-CD70D140C690}">
      <dgm:prSet/>
      <dgm:spPr/>
      <dgm:t>
        <a:bodyPr/>
        <a:lstStyle/>
        <a:p>
          <a:endParaRPr lang="es-MX"/>
        </a:p>
      </dgm:t>
    </dgm:pt>
    <dgm:pt modelId="{F35B17FA-160D-4B04-8522-AE6B7D0A2898}">
      <dgm:prSet/>
      <dgm:spPr/>
      <dgm:t>
        <a:bodyPr/>
        <a:lstStyle/>
        <a:p>
          <a:r>
            <a:rPr lang="es-MX" b="0" i="0" u="none" dirty="0"/>
            <a:t>EVOLUCION</a:t>
          </a:r>
          <a:endParaRPr lang="es-MX" b="0" i="0" dirty="0"/>
        </a:p>
      </dgm:t>
    </dgm:pt>
    <dgm:pt modelId="{B26A2877-9B0C-4297-B826-7A654FD22793}" type="parTrans" cxnId="{F43AF992-BDB9-4CBB-81B7-0313FC10EFB1}">
      <dgm:prSet/>
      <dgm:spPr/>
      <dgm:t>
        <a:bodyPr/>
        <a:lstStyle/>
        <a:p>
          <a:endParaRPr lang="es-MX"/>
        </a:p>
      </dgm:t>
    </dgm:pt>
    <dgm:pt modelId="{D7766F8D-19B5-4E70-AA51-8122CD2D853F}" type="sibTrans" cxnId="{F43AF992-BDB9-4CBB-81B7-0313FC10EFB1}">
      <dgm:prSet/>
      <dgm:spPr/>
      <dgm:t>
        <a:bodyPr/>
        <a:lstStyle/>
        <a:p>
          <a:endParaRPr lang="es-MX"/>
        </a:p>
      </dgm:t>
    </dgm:pt>
    <dgm:pt modelId="{EED6AEEA-3FC4-4009-BCBA-950E9D0E56A2}">
      <dgm:prSet/>
      <dgm:spPr/>
      <dgm:t>
        <a:bodyPr/>
        <a:lstStyle/>
        <a:p>
          <a:r>
            <a:rPr lang="es-MX" b="0" i="0" u="none" dirty="0"/>
            <a:t>FENIX</a:t>
          </a:r>
          <a:endParaRPr lang="es-MX" b="0" i="0" dirty="0"/>
        </a:p>
      </dgm:t>
    </dgm:pt>
    <dgm:pt modelId="{B45A798E-678C-4F3B-AB8E-8C0390C2D398}" type="parTrans" cxnId="{A29AB116-A13E-4226-A54F-AE5140AD6D1E}">
      <dgm:prSet/>
      <dgm:spPr/>
      <dgm:t>
        <a:bodyPr/>
        <a:lstStyle/>
        <a:p>
          <a:endParaRPr lang="es-MX"/>
        </a:p>
      </dgm:t>
    </dgm:pt>
    <dgm:pt modelId="{FB7CC4D7-0A49-415C-8EBD-EEC68CE563AE}" type="sibTrans" cxnId="{A29AB116-A13E-4226-A54F-AE5140AD6D1E}">
      <dgm:prSet/>
      <dgm:spPr/>
      <dgm:t>
        <a:bodyPr/>
        <a:lstStyle/>
        <a:p>
          <a:endParaRPr lang="es-MX"/>
        </a:p>
      </dgm:t>
    </dgm:pt>
    <dgm:pt modelId="{3E717053-3093-40AA-92C2-E871CF9659AF}">
      <dgm:prSet/>
      <dgm:spPr/>
      <dgm:t>
        <a:bodyPr/>
        <a:lstStyle/>
        <a:p>
          <a:r>
            <a:rPr lang="es-MX" b="0" i="0" u="none" dirty="0"/>
            <a:t>FIRSTSOFT</a:t>
          </a:r>
          <a:endParaRPr lang="es-MX" b="0" i="0" dirty="0"/>
        </a:p>
      </dgm:t>
    </dgm:pt>
    <dgm:pt modelId="{FC1DD7C3-9C5D-4525-86F0-C5E06519E109}" type="parTrans" cxnId="{9B458997-E957-4AEB-889B-2C436B380EEC}">
      <dgm:prSet/>
      <dgm:spPr/>
      <dgm:t>
        <a:bodyPr/>
        <a:lstStyle/>
        <a:p>
          <a:endParaRPr lang="es-MX"/>
        </a:p>
      </dgm:t>
    </dgm:pt>
    <dgm:pt modelId="{AEC6CBFE-EF8D-4B55-93A6-2EFF548433FD}" type="sibTrans" cxnId="{9B458997-E957-4AEB-889B-2C436B380EEC}">
      <dgm:prSet/>
      <dgm:spPr/>
      <dgm:t>
        <a:bodyPr/>
        <a:lstStyle/>
        <a:p>
          <a:endParaRPr lang="es-MX"/>
        </a:p>
      </dgm:t>
    </dgm:pt>
    <dgm:pt modelId="{17720E01-CDA7-42FC-821F-E86C832A1B2E}">
      <dgm:prSet/>
      <dgm:spPr/>
      <dgm:t>
        <a:bodyPr/>
        <a:lstStyle/>
        <a:p>
          <a:r>
            <a:rPr lang="es-MX" b="0" i="0" u="none" dirty="0"/>
            <a:t>DOLPHIN SYSTEM</a:t>
          </a:r>
          <a:endParaRPr lang="es-MX" b="0" i="0" dirty="0"/>
        </a:p>
      </dgm:t>
    </dgm:pt>
    <dgm:pt modelId="{5370D530-862E-4990-89E2-11D57A466CD2}" type="parTrans" cxnId="{883EAEF5-4D61-4088-8F1C-48D296E9E0B4}">
      <dgm:prSet/>
      <dgm:spPr/>
      <dgm:t>
        <a:bodyPr/>
        <a:lstStyle/>
        <a:p>
          <a:endParaRPr lang="es-MX"/>
        </a:p>
      </dgm:t>
    </dgm:pt>
    <dgm:pt modelId="{5BB38D5D-0A51-4ADE-8E97-BAF7086CAD81}" type="sibTrans" cxnId="{883EAEF5-4D61-4088-8F1C-48D296E9E0B4}">
      <dgm:prSet/>
      <dgm:spPr/>
      <dgm:t>
        <a:bodyPr/>
        <a:lstStyle/>
        <a:p>
          <a:endParaRPr lang="es-MX"/>
        </a:p>
      </dgm:t>
    </dgm:pt>
    <dgm:pt modelId="{226328F9-5A5B-42A2-9239-479B41C12883}">
      <dgm:prSet/>
      <dgm:spPr/>
      <dgm:t>
        <a:bodyPr/>
        <a:lstStyle/>
        <a:p>
          <a:r>
            <a:rPr lang="es-MX" b="0" i="0" u="none" dirty="0"/>
            <a:t>LAFAM</a:t>
          </a:r>
          <a:endParaRPr lang="es-MX" b="0" i="0" dirty="0"/>
        </a:p>
      </dgm:t>
    </dgm:pt>
    <dgm:pt modelId="{38E49889-C30E-4E4D-A2B2-F47068E18437}" type="parTrans" cxnId="{DA648117-2A5F-417F-8F48-1905FBE0DCF9}">
      <dgm:prSet/>
      <dgm:spPr/>
      <dgm:t>
        <a:bodyPr/>
        <a:lstStyle/>
        <a:p>
          <a:endParaRPr lang="es-MX"/>
        </a:p>
      </dgm:t>
    </dgm:pt>
    <dgm:pt modelId="{19AAF39D-8CB5-4334-88E4-355C7DF7A944}" type="sibTrans" cxnId="{DA648117-2A5F-417F-8F48-1905FBE0DCF9}">
      <dgm:prSet/>
      <dgm:spPr/>
      <dgm:t>
        <a:bodyPr/>
        <a:lstStyle/>
        <a:p>
          <a:endParaRPr lang="es-MX"/>
        </a:p>
      </dgm:t>
    </dgm:pt>
    <dgm:pt modelId="{18606F7A-6DA2-4038-94B5-C7F88EF5B678}">
      <dgm:prSet/>
      <dgm:spPr/>
      <dgm:t>
        <a:bodyPr/>
        <a:lstStyle/>
        <a:p>
          <a:r>
            <a:rPr lang="es-MX" b="0" i="0" u="none" dirty="0"/>
            <a:t>MSFACIL</a:t>
          </a:r>
          <a:endParaRPr lang="es-MX" b="0" i="0" dirty="0"/>
        </a:p>
      </dgm:t>
    </dgm:pt>
    <dgm:pt modelId="{89980750-C838-487A-AFC2-10DB0F7320FF}" type="parTrans" cxnId="{7A28B071-94DC-411B-B684-501BC698CBA6}">
      <dgm:prSet/>
      <dgm:spPr/>
      <dgm:t>
        <a:bodyPr/>
        <a:lstStyle/>
        <a:p>
          <a:endParaRPr lang="es-MX"/>
        </a:p>
      </dgm:t>
    </dgm:pt>
    <dgm:pt modelId="{F2F3A3F1-1B41-4686-8BA1-1958C56D8F07}" type="sibTrans" cxnId="{7A28B071-94DC-411B-B684-501BC698CBA6}">
      <dgm:prSet/>
      <dgm:spPr/>
      <dgm:t>
        <a:bodyPr/>
        <a:lstStyle/>
        <a:p>
          <a:endParaRPr lang="es-MX"/>
        </a:p>
      </dgm:t>
    </dgm:pt>
    <dgm:pt modelId="{213B2E54-A87D-434D-B8F9-6BF34D2D07DC}">
      <dgm:prSet/>
      <dgm:spPr/>
      <dgm:t>
        <a:bodyPr/>
        <a:lstStyle/>
        <a:p>
          <a:r>
            <a:rPr lang="es-MX" b="0" i="0" u="none" dirty="0"/>
            <a:t>PAGO PASS</a:t>
          </a:r>
          <a:endParaRPr lang="es-MX" b="0" i="0" dirty="0"/>
        </a:p>
      </dgm:t>
    </dgm:pt>
    <dgm:pt modelId="{651A0BBE-8959-4240-93C6-6F7FD4E7245B}" type="parTrans" cxnId="{07CF4374-C539-4024-9061-69A5A8C6753D}">
      <dgm:prSet/>
      <dgm:spPr/>
      <dgm:t>
        <a:bodyPr/>
        <a:lstStyle/>
        <a:p>
          <a:endParaRPr lang="es-MX"/>
        </a:p>
      </dgm:t>
    </dgm:pt>
    <dgm:pt modelId="{06D504C1-B744-4ABD-B188-A1A55FC0C90A}" type="sibTrans" cxnId="{07CF4374-C539-4024-9061-69A5A8C6753D}">
      <dgm:prSet/>
      <dgm:spPr/>
      <dgm:t>
        <a:bodyPr/>
        <a:lstStyle/>
        <a:p>
          <a:endParaRPr lang="es-MX"/>
        </a:p>
      </dgm:t>
    </dgm:pt>
    <dgm:pt modelId="{E2B5B0DE-FCE3-4EB8-8895-177DE6A1817D}">
      <dgm:prSet/>
      <dgm:spPr/>
      <dgm:t>
        <a:bodyPr/>
        <a:lstStyle/>
        <a:p>
          <a:r>
            <a:rPr lang="es-MX" b="0" i="0" u="none" dirty="0"/>
            <a:t>PERSA ERP</a:t>
          </a:r>
          <a:endParaRPr lang="es-MX" b="0" i="0" dirty="0"/>
        </a:p>
      </dgm:t>
    </dgm:pt>
    <dgm:pt modelId="{33A33B90-FB45-4E14-BDA3-D333972EAEEF}" type="parTrans" cxnId="{DED26283-59CC-4D03-94D3-C5CC7B1D59F2}">
      <dgm:prSet/>
      <dgm:spPr/>
      <dgm:t>
        <a:bodyPr/>
        <a:lstStyle/>
        <a:p>
          <a:endParaRPr lang="es-MX"/>
        </a:p>
      </dgm:t>
    </dgm:pt>
    <dgm:pt modelId="{F2D84C9B-8585-4934-82ED-F45156B60B90}" type="sibTrans" cxnId="{DED26283-59CC-4D03-94D3-C5CC7B1D59F2}">
      <dgm:prSet/>
      <dgm:spPr/>
      <dgm:t>
        <a:bodyPr/>
        <a:lstStyle/>
        <a:p>
          <a:endParaRPr lang="es-MX"/>
        </a:p>
      </dgm:t>
    </dgm:pt>
    <dgm:pt modelId="{31809CA5-DDFA-4D8E-8872-1A576F679E55}">
      <dgm:prSet/>
      <dgm:spPr/>
      <dgm:t>
        <a:bodyPr/>
        <a:lstStyle/>
        <a:p>
          <a:r>
            <a:rPr lang="es-MX" b="0" i="0" u="none" dirty="0"/>
            <a:t>RD SOFTWARE</a:t>
          </a:r>
          <a:endParaRPr lang="es-MX" b="0" i="0" dirty="0"/>
        </a:p>
      </dgm:t>
    </dgm:pt>
    <dgm:pt modelId="{D00199FD-3E0A-453F-943E-7F31BDB49035}" type="parTrans" cxnId="{DD143B44-3328-448D-9395-8C5159DC6462}">
      <dgm:prSet/>
      <dgm:spPr/>
      <dgm:t>
        <a:bodyPr/>
        <a:lstStyle/>
        <a:p>
          <a:endParaRPr lang="es-MX"/>
        </a:p>
      </dgm:t>
    </dgm:pt>
    <dgm:pt modelId="{AFD002AB-2061-4ACA-91E2-24201B4A9027}" type="sibTrans" cxnId="{DD143B44-3328-448D-9395-8C5159DC6462}">
      <dgm:prSet/>
      <dgm:spPr/>
      <dgm:t>
        <a:bodyPr/>
        <a:lstStyle/>
        <a:p>
          <a:endParaRPr lang="es-MX"/>
        </a:p>
      </dgm:t>
    </dgm:pt>
    <dgm:pt modelId="{BC322B7E-C213-48B0-97D8-5DE9021DCF5F}">
      <dgm:prSet/>
      <dgm:spPr/>
      <dgm:t>
        <a:bodyPr/>
        <a:lstStyle/>
        <a:p>
          <a:r>
            <a:rPr lang="es-MX" b="0" i="0" u="none" dirty="0"/>
            <a:t>SAC/DATECNO</a:t>
          </a:r>
          <a:endParaRPr lang="es-MX" b="0" i="0" dirty="0"/>
        </a:p>
      </dgm:t>
    </dgm:pt>
    <dgm:pt modelId="{19511F7B-D064-4785-BABB-2AF561AE2481}" type="parTrans" cxnId="{02241F00-CDBE-41D1-A516-2BCE71763A1C}">
      <dgm:prSet/>
      <dgm:spPr/>
      <dgm:t>
        <a:bodyPr/>
        <a:lstStyle/>
        <a:p>
          <a:endParaRPr lang="es-MX"/>
        </a:p>
      </dgm:t>
    </dgm:pt>
    <dgm:pt modelId="{8452598C-56F8-4C0D-8EBD-F981A78F0C16}" type="sibTrans" cxnId="{02241F00-CDBE-41D1-A516-2BCE71763A1C}">
      <dgm:prSet/>
      <dgm:spPr/>
      <dgm:t>
        <a:bodyPr/>
        <a:lstStyle/>
        <a:p>
          <a:endParaRPr lang="es-MX"/>
        </a:p>
      </dgm:t>
    </dgm:pt>
    <dgm:pt modelId="{10ECDFFF-FD82-4D08-A2D1-BD736A9F2934}">
      <dgm:prSet/>
      <dgm:spPr/>
      <dgm:t>
        <a:bodyPr/>
        <a:lstStyle/>
        <a:p>
          <a:r>
            <a:rPr lang="es-MX" b="0" i="0" u="none" dirty="0"/>
            <a:t>SYMBIOSISTEMAS</a:t>
          </a:r>
          <a:endParaRPr lang="es-MX" b="0" i="0" dirty="0"/>
        </a:p>
      </dgm:t>
    </dgm:pt>
    <dgm:pt modelId="{6FD19E05-733C-4E21-B3C1-47A93818D36C}" type="parTrans" cxnId="{AE0FE4FB-52D7-421D-98BD-40AE68A3F7E8}">
      <dgm:prSet/>
      <dgm:spPr/>
      <dgm:t>
        <a:bodyPr/>
        <a:lstStyle/>
        <a:p>
          <a:endParaRPr lang="es-MX"/>
        </a:p>
      </dgm:t>
    </dgm:pt>
    <dgm:pt modelId="{016E787D-1357-433F-B2C7-9B1BEC7D72D1}" type="sibTrans" cxnId="{AE0FE4FB-52D7-421D-98BD-40AE68A3F7E8}">
      <dgm:prSet/>
      <dgm:spPr/>
      <dgm:t>
        <a:bodyPr/>
        <a:lstStyle/>
        <a:p>
          <a:endParaRPr lang="es-MX"/>
        </a:p>
      </dgm:t>
    </dgm:pt>
    <dgm:pt modelId="{3F32429B-5B9B-45FC-BD9B-98966F67AF2D}">
      <dgm:prSet/>
      <dgm:spPr/>
      <dgm:t>
        <a:bodyPr/>
        <a:lstStyle/>
        <a:p>
          <a:r>
            <a:rPr lang="es-MX" b="0" i="0" u="none" dirty="0"/>
            <a:t>ODOO</a:t>
          </a:r>
          <a:endParaRPr lang="es-MX" b="0" i="0" dirty="0"/>
        </a:p>
      </dgm:t>
    </dgm:pt>
    <dgm:pt modelId="{FAD87D37-3BE1-4B99-8AEB-64F1204EA0AA}" type="parTrans" cxnId="{02067FB7-09F5-4E52-B4AA-8296A374F54B}">
      <dgm:prSet/>
      <dgm:spPr/>
      <dgm:t>
        <a:bodyPr/>
        <a:lstStyle/>
        <a:p>
          <a:endParaRPr lang="es-MX"/>
        </a:p>
      </dgm:t>
    </dgm:pt>
    <dgm:pt modelId="{FD71E9D5-D607-4FA6-8A5D-B6C9F17510B6}" type="sibTrans" cxnId="{02067FB7-09F5-4E52-B4AA-8296A374F54B}">
      <dgm:prSet/>
      <dgm:spPr/>
      <dgm:t>
        <a:bodyPr/>
        <a:lstStyle/>
        <a:p>
          <a:endParaRPr lang="es-MX"/>
        </a:p>
      </dgm:t>
    </dgm:pt>
    <dgm:pt modelId="{A7FF36EC-F979-4FCB-A80C-34D39CCA5D9C}">
      <dgm:prSet/>
      <dgm:spPr/>
      <dgm:t>
        <a:bodyPr/>
        <a:lstStyle/>
        <a:p>
          <a:r>
            <a:rPr lang="es-MX" b="0" i="0" u="none" dirty="0"/>
            <a:t>ZEROS</a:t>
          </a:r>
          <a:endParaRPr lang="es-MX" b="0" i="0" dirty="0"/>
        </a:p>
      </dgm:t>
    </dgm:pt>
    <dgm:pt modelId="{3B6D1B33-78AE-49FD-B784-30E99ED0D79B}" type="parTrans" cxnId="{FD4DF94A-64B0-42DB-BBFD-65E61CF263BE}">
      <dgm:prSet/>
      <dgm:spPr/>
      <dgm:t>
        <a:bodyPr/>
        <a:lstStyle/>
        <a:p>
          <a:endParaRPr lang="es-MX"/>
        </a:p>
      </dgm:t>
    </dgm:pt>
    <dgm:pt modelId="{932979A8-2A79-404E-BBD5-740447244BA3}" type="sibTrans" cxnId="{FD4DF94A-64B0-42DB-BBFD-65E61CF263BE}">
      <dgm:prSet/>
      <dgm:spPr/>
      <dgm:t>
        <a:bodyPr/>
        <a:lstStyle/>
        <a:p>
          <a:endParaRPr lang="es-MX"/>
        </a:p>
      </dgm:t>
    </dgm:pt>
    <dgm:pt modelId="{1042B79B-B3CE-4130-B523-9042DECBF2B3}">
      <dgm:prSet/>
      <dgm:spPr/>
      <dgm:t>
        <a:bodyPr/>
        <a:lstStyle/>
        <a:p>
          <a:r>
            <a:rPr lang="es-MX" b="0" i="0" u="none" dirty="0"/>
            <a:t>ZUE - ZBOX</a:t>
          </a:r>
          <a:endParaRPr lang="es-MX" b="0" i="0" dirty="0"/>
        </a:p>
      </dgm:t>
    </dgm:pt>
    <dgm:pt modelId="{67777690-8FF3-402A-88D9-4F07A14010E2}" type="parTrans" cxnId="{AF4AF539-DFC9-4102-8D5B-2754ACE6018C}">
      <dgm:prSet/>
      <dgm:spPr/>
      <dgm:t>
        <a:bodyPr/>
        <a:lstStyle/>
        <a:p>
          <a:endParaRPr lang="es-MX"/>
        </a:p>
      </dgm:t>
    </dgm:pt>
    <dgm:pt modelId="{863E0E36-96E2-480C-944A-EBC0641CF7FD}" type="sibTrans" cxnId="{AF4AF539-DFC9-4102-8D5B-2754ACE6018C}">
      <dgm:prSet/>
      <dgm:spPr/>
      <dgm:t>
        <a:bodyPr/>
        <a:lstStyle/>
        <a:p>
          <a:endParaRPr lang="es-MX"/>
        </a:p>
      </dgm:t>
    </dgm:pt>
    <dgm:pt modelId="{C0645171-A636-4C05-93C6-E7D4DED1DCD0}">
      <dgm:prSet/>
      <dgm:spPr/>
      <dgm:t>
        <a:bodyPr/>
        <a:lstStyle/>
        <a:p>
          <a:r>
            <a:rPr lang="es-MX" b="0" i="0" u="none" dirty="0"/>
            <a:t>DE BLANCO</a:t>
          </a:r>
          <a:endParaRPr lang="es-MX" b="0" i="0" dirty="0"/>
        </a:p>
      </dgm:t>
    </dgm:pt>
    <dgm:pt modelId="{D1E43D51-65C3-471A-BF9C-B6985EAD521A}" type="parTrans" cxnId="{7E0D6479-282E-4F2F-876D-AF4524C99A4C}">
      <dgm:prSet/>
      <dgm:spPr/>
      <dgm:t>
        <a:bodyPr/>
        <a:lstStyle/>
        <a:p>
          <a:endParaRPr lang="es-MX"/>
        </a:p>
      </dgm:t>
    </dgm:pt>
    <dgm:pt modelId="{BEC428F9-D0DD-4B13-90CC-E992CC500935}" type="sibTrans" cxnId="{7E0D6479-282E-4F2F-876D-AF4524C99A4C}">
      <dgm:prSet/>
      <dgm:spPr/>
      <dgm:t>
        <a:bodyPr/>
        <a:lstStyle/>
        <a:p>
          <a:endParaRPr lang="es-MX"/>
        </a:p>
      </dgm:t>
    </dgm:pt>
    <dgm:pt modelId="{7901668D-5E9D-40A5-A13E-A3B3FAC56634}">
      <dgm:prSet/>
      <dgm:spPr/>
      <dgm:t>
        <a:bodyPr/>
        <a:lstStyle/>
        <a:p>
          <a:r>
            <a:rPr lang="es-MX" b="0" i="0" u="none" dirty="0"/>
            <a:t>AVANZI</a:t>
          </a:r>
          <a:endParaRPr lang="es-MX" b="0" i="0" dirty="0"/>
        </a:p>
      </dgm:t>
    </dgm:pt>
    <dgm:pt modelId="{41FE6AA7-2078-47D5-8724-E9D28B24BCDC}" type="parTrans" cxnId="{7BC27F02-6B39-4634-8C63-389AD3466FDD}">
      <dgm:prSet/>
      <dgm:spPr/>
      <dgm:t>
        <a:bodyPr/>
        <a:lstStyle/>
        <a:p>
          <a:endParaRPr lang="es-MX"/>
        </a:p>
      </dgm:t>
    </dgm:pt>
    <dgm:pt modelId="{BCD466BD-8566-48FC-9A32-A0D090E63E1B}" type="sibTrans" cxnId="{7BC27F02-6B39-4634-8C63-389AD3466FDD}">
      <dgm:prSet/>
      <dgm:spPr/>
      <dgm:t>
        <a:bodyPr/>
        <a:lstStyle/>
        <a:p>
          <a:endParaRPr lang="es-MX"/>
        </a:p>
      </dgm:t>
    </dgm:pt>
    <dgm:pt modelId="{5A2C4FBD-670A-41EA-8F41-7113ACE6F7FD}">
      <dgm:prSet/>
      <dgm:spPr/>
      <dgm:t>
        <a:bodyPr/>
        <a:lstStyle/>
        <a:p>
          <a:r>
            <a:rPr lang="es-MX" b="0" i="0" u="none" dirty="0"/>
            <a:t>CAIFAS</a:t>
          </a:r>
          <a:endParaRPr lang="es-MX" b="0" i="0" dirty="0"/>
        </a:p>
      </dgm:t>
    </dgm:pt>
    <dgm:pt modelId="{705E39D9-B631-429C-9A61-54614C3E4D42}" type="parTrans" cxnId="{887EE828-4A2A-43FA-BA2D-E4D0C7A2A9AF}">
      <dgm:prSet/>
      <dgm:spPr/>
      <dgm:t>
        <a:bodyPr/>
        <a:lstStyle/>
        <a:p>
          <a:endParaRPr lang="es-MX"/>
        </a:p>
      </dgm:t>
    </dgm:pt>
    <dgm:pt modelId="{5E1E8A04-173D-49F0-9203-BAC33817B368}" type="sibTrans" cxnId="{887EE828-4A2A-43FA-BA2D-E4D0C7A2A9AF}">
      <dgm:prSet/>
      <dgm:spPr/>
      <dgm:t>
        <a:bodyPr/>
        <a:lstStyle/>
        <a:p>
          <a:endParaRPr lang="es-MX"/>
        </a:p>
      </dgm:t>
    </dgm:pt>
    <dgm:pt modelId="{E2DBF4DF-B40A-4DE2-972E-B5E6AF64B4F1}">
      <dgm:prSet/>
      <dgm:spPr/>
      <dgm:t>
        <a:bodyPr/>
        <a:lstStyle/>
        <a:p>
          <a:r>
            <a:rPr lang="es-MX" b="0" i="0" u="none" dirty="0"/>
            <a:t>GENOMA</a:t>
          </a:r>
          <a:endParaRPr lang="es-MX" b="0" i="0" dirty="0"/>
        </a:p>
      </dgm:t>
    </dgm:pt>
    <dgm:pt modelId="{60AA8D0A-A7D6-4F61-8ED0-F07438C6A815}" type="parTrans" cxnId="{74BCD5C2-0B5B-49FE-8654-8822230FB4DF}">
      <dgm:prSet/>
      <dgm:spPr/>
      <dgm:t>
        <a:bodyPr/>
        <a:lstStyle/>
        <a:p>
          <a:endParaRPr lang="es-MX"/>
        </a:p>
      </dgm:t>
    </dgm:pt>
    <dgm:pt modelId="{1876CBA0-9179-46B3-8763-A355D26120D1}" type="sibTrans" cxnId="{74BCD5C2-0B5B-49FE-8654-8822230FB4DF}">
      <dgm:prSet/>
      <dgm:spPr/>
      <dgm:t>
        <a:bodyPr/>
        <a:lstStyle/>
        <a:p>
          <a:endParaRPr lang="es-MX"/>
        </a:p>
      </dgm:t>
    </dgm:pt>
    <dgm:pt modelId="{2CF94E3A-D8F4-49D5-ABFF-9F2E4FA6AB35}">
      <dgm:prSet/>
      <dgm:spPr/>
      <dgm:t>
        <a:bodyPr/>
        <a:lstStyle/>
        <a:p>
          <a:r>
            <a:rPr lang="es-MX" b="0" i="0" u="none" dirty="0"/>
            <a:t>SIEMSOFT</a:t>
          </a:r>
          <a:endParaRPr lang="es-MX" b="0" i="0" dirty="0"/>
        </a:p>
      </dgm:t>
    </dgm:pt>
    <dgm:pt modelId="{1A331CC3-AD59-491B-B511-19262D075E6E}" type="parTrans" cxnId="{E36743C5-C5DF-413B-B204-F32BEF3D0823}">
      <dgm:prSet/>
      <dgm:spPr/>
      <dgm:t>
        <a:bodyPr/>
        <a:lstStyle/>
        <a:p>
          <a:endParaRPr lang="es-MX"/>
        </a:p>
      </dgm:t>
    </dgm:pt>
    <dgm:pt modelId="{047D25C2-8208-40FC-9481-20A3062DD3C9}" type="sibTrans" cxnId="{E36743C5-C5DF-413B-B204-F32BEF3D0823}">
      <dgm:prSet/>
      <dgm:spPr/>
      <dgm:t>
        <a:bodyPr/>
        <a:lstStyle/>
        <a:p>
          <a:endParaRPr lang="es-MX"/>
        </a:p>
      </dgm:t>
    </dgm:pt>
    <dgm:pt modelId="{B4ABBB58-59F5-4099-8E7F-D4F4600B9ADD}">
      <dgm:prSet/>
      <dgm:spPr/>
      <dgm:t>
        <a:bodyPr/>
        <a:lstStyle/>
        <a:p>
          <a:r>
            <a:rPr lang="es-MX" b="0" i="0" u="none" dirty="0"/>
            <a:t>ERP Intercon</a:t>
          </a:r>
          <a:endParaRPr lang="es-MX" b="0" i="0" dirty="0"/>
        </a:p>
      </dgm:t>
    </dgm:pt>
    <dgm:pt modelId="{F72E905A-E34A-4B55-8A48-D802DA1B602B}" type="parTrans" cxnId="{73B857FE-16CB-4867-BC61-E6F0026C1B3C}">
      <dgm:prSet/>
      <dgm:spPr/>
      <dgm:t>
        <a:bodyPr/>
        <a:lstStyle/>
        <a:p>
          <a:endParaRPr lang="es-MX"/>
        </a:p>
      </dgm:t>
    </dgm:pt>
    <dgm:pt modelId="{B246CC62-7E3C-404A-8424-568D93EA6C01}" type="sibTrans" cxnId="{73B857FE-16CB-4867-BC61-E6F0026C1B3C}">
      <dgm:prSet/>
      <dgm:spPr/>
      <dgm:t>
        <a:bodyPr/>
        <a:lstStyle/>
        <a:p>
          <a:endParaRPr lang="es-MX"/>
        </a:p>
      </dgm:t>
    </dgm:pt>
    <dgm:pt modelId="{11E37E5D-E1A9-47FC-B664-0A7008E9EFC1}">
      <dgm:prSet/>
      <dgm:spPr/>
      <dgm:t>
        <a:bodyPr/>
        <a:lstStyle/>
        <a:p>
          <a:r>
            <a:rPr lang="es-MX" b="0" i="0" u="none" dirty="0"/>
            <a:t>ERP Everest RD</a:t>
          </a:r>
          <a:endParaRPr lang="es-MX" b="0" i="0" dirty="0"/>
        </a:p>
      </dgm:t>
    </dgm:pt>
    <dgm:pt modelId="{38E6F0C9-2DD6-4A9D-8032-7106EF1A802B}" type="parTrans" cxnId="{35E9E38F-6162-4C12-ABBA-05EF45F68534}">
      <dgm:prSet/>
      <dgm:spPr/>
      <dgm:t>
        <a:bodyPr/>
        <a:lstStyle/>
        <a:p>
          <a:endParaRPr lang="es-MX"/>
        </a:p>
      </dgm:t>
    </dgm:pt>
    <dgm:pt modelId="{A46228BD-2A98-417D-A5F3-60A36095F3B5}" type="sibTrans" cxnId="{35E9E38F-6162-4C12-ABBA-05EF45F68534}">
      <dgm:prSet/>
      <dgm:spPr/>
      <dgm:t>
        <a:bodyPr/>
        <a:lstStyle/>
        <a:p>
          <a:endParaRPr lang="es-MX"/>
        </a:p>
      </dgm:t>
    </dgm:pt>
    <dgm:pt modelId="{9A9013B9-DFF4-4AB7-930E-ECE7B648BF17}">
      <dgm:prSet/>
      <dgm:spPr/>
      <dgm:t>
        <a:bodyPr/>
        <a:lstStyle/>
        <a:p>
          <a:r>
            <a:rPr lang="es-MX" b="0" i="0" u="none" dirty="0"/>
            <a:t>ERP LGX</a:t>
          </a:r>
          <a:endParaRPr lang="es-MX" b="0" i="0" dirty="0"/>
        </a:p>
      </dgm:t>
    </dgm:pt>
    <dgm:pt modelId="{931414FC-BD2E-4D2B-8ADA-3F7E78D60BB0}" type="parTrans" cxnId="{E2204966-2ABF-4410-950A-65A1F001E70B}">
      <dgm:prSet/>
      <dgm:spPr/>
      <dgm:t>
        <a:bodyPr/>
        <a:lstStyle/>
        <a:p>
          <a:endParaRPr lang="es-MX"/>
        </a:p>
      </dgm:t>
    </dgm:pt>
    <dgm:pt modelId="{D4D5D290-1ABF-4321-BC40-5C2692EAA9F9}" type="sibTrans" cxnId="{E2204966-2ABF-4410-950A-65A1F001E70B}">
      <dgm:prSet/>
      <dgm:spPr/>
      <dgm:t>
        <a:bodyPr/>
        <a:lstStyle/>
        <a:p>
          <a:endParaRPr lang="es-MX"/>
        </a:p>
      </dgm:t>
    </dgm:pt>
    <dgm:pt modelId="{269FE7A3-B01D-459F-A8DC-0966F2BE5FD9}">
      <dgm:prSet/>
      <dgm:spPr/>
      <dgm:t>
        <a:bodyPr/>
        <a:lstStyle/>
        <a:p>
          <a:r>
            <a:rPr lang="es-MX" b="0" i="0" u="none" dirty="0"/>
            <a:t>ERP GESTec</a:t>
          </a:r>
          <a:endParaRPr lang="es-MX" b="0" i="0" dirty="0"/>
        </a:p>
      </dgm:t>
    </dgm:pt>
    <dgm:pt modelId="{E4D80A0F-0FCD-4903-8A4E-E1EE6F5EC7E1}" type="parTrans" cxnId="{AA3742A6-F274-459E-BA28-1FAD42A187D4}">
      <dgm:prSet/>
      <dgm:spPr/>
      <dgm:t>
        <a:bodyPr/>
        <a:lstStyle/>
        <a:p>
          <a:endParaRPr lang="es-MX"/>
        </a:p>
      </dgm:t>
    </dgm:pt>
    <dgm:pt modelId="{81EFB5DE-AAB6-4ABC-B357-A2217277519E}" type="sibTrans" cxnId="{AA3742A6-F274-459E-BA28-1FAD42A187D4}">
      <dgm:prSet/>
      <dgm:spPr/>
      <dgm:t>
        <a:bodyPr/>
        <a:lstStyle/>
        <a:p>
          <a:endParaRPr lang="es-MX"/>
        </a:p>
      </dgm:t>
    </dgm:pt>
    <dgm:pt modelId="{F9F7F31F-B378-4D65-A5F7-9BA8C7DAFD62}">
      <dgm:prSet/>
      <dgm:spPr/>
      <dgm:t>
        <a:bodyPr/>
        <a:lstStyle/>
        <a:p>
          <a:r>
            <a:rPr lang="es-MX" b="0" i="0" u="none" dirty="0"/>
            <a:t>ERP Multifactur- nubepuntosoft</a:t>
          </a:r>
          <a:endParaRPr lang="es-MX" b="0" i="0" dirty="0"/>
        </a:p>
      </dgm:t>
    </dgm:pt>
    <dgm:pt modelId="{345BB5E8-EACF-4760-84D2-998F3C5F0F66}" type="parTrans" cxnId="{256DE0C9-EAF1-4118-9F4E-27EB15EF65A1}">
      <dgm:prSet/>
      <dgm:spPr/>
      <dgm:t>
        <a:bodyPr/>
        <a:lstStyle/>
        <a:p>
          <a:endParaRPr lang="es-MX"/>
        </a:p>
      </dgm:t>
    </dgm:pt>
    <dgm:pt modelId="{C7A4FB09-979F-4627-86ED-2654C8F6BC62}" type="sibTrans" cxnId="{256DE0C9-EAF1-4118-9F4E-27EB15EF65A1}">
      <dgm:prSet/>
      <dgm:spPr/>
      <dgm:t>
        <a:bodyPr/>
        <a:lstStyle/>
        <a:p>
          <a:endParaRPr lang="es-MX"/>
        </a:p>
      </dgm:t>
    </dgm:pt>
    <dgm:pt modelId="{D5852B24-3D09-43AF-84C1-D984262D90B1}">
      <dgm:prSet phldrT="[Texto]"/>
      <dgm:spPr/>
      <dgm:t>
        <a:bodyPr/>
        <a:lstStyle/>
        <a:p>
          <a:r>
            <a:rPr lang="es-MX" b="0" i="0" u="none" dirty="0"/>
            <a:t>ANTARES</a:t>
          </a:r>
          <a:endParaRPr lang="es-MX" b="0" i="0" dirty="0"/>
        </a:p>
      </dgm:t>
    </dgm:pt>
    <dgm:pt modelId="{9EDDC8AE-01B8-4EEC-B97C-B69DCAD2601B}" type="parTrans" cxnId="{5C133D8E-B77A-49B2-B685-4FD784CF991C}">
      <dgm:prSet/>
      <dgm:spPr/>
      <dgm:t>
        <a:bodyPr/>
        <a:lstStyle/>
        <a:p>
          <a:endParaRPr lang="es-MX"/>
        </a:p>
      </dgm:t>
    </dgm:pt>
    <dgm:pt modelId="{B0C21A97-C23F-4D34-8A20-F336B370329A}" type="sibTrans" cxnId="{5C133D8E-B77A-49B2-B685-4FD784CF991C}">
      <dgm:prSet/>
      <dgm:spPr/>
      <dgm:t>
        <a:bodyPr/>
        <a:lstStyle/>
        <a:p>
          <a:endParaRPr lang="es-MX"/>
        </a:p>
      </dgm:t>
    </dgm:pt>
    <dgm:pt modelId="{640341C8-40EB-4F8C-BD51-E4FA85B2A4F9}">
      <dgm:prSet/>
      <dgm:spPr/>
      <dgm:t>
        <a:bodyPr/>
        <a:lstStyle/>
        <a:p>
          <a:r>
            <a:rPr lang="es-MX" b="0" i="0" u="none" dirty="0"/>
            <a:t>BALQUIMIA</a:t>
          </a:r>
          <a:endParaRPr lang="es-MX" b="0" i="0" dirty="0"/>
        </a:p>
      </dgm:t>
    </dgm:pt>
    <dgm:pt modelId="{DF5CCBBF-91F3-4BC2-B6E1-8325287AB12F}" type="parTrans" cxnId="{21FC4A4E-6357-4328-9FF8-3E134F24F688}">
      <dgm:prSet/>
      <dgm:spPr/>
      <dgm:t>
        <a:bodyPr/>
        <a:lstStyle/>
        <a:p>
          <a:endParaRPr lang="es-MX"/>
        </a:p>
      </dgm:t>
    </dgm:pt>
    <dgm:pt modelId="{38C508C0-3FCD-4787-BEF9-AE712DAE02A0}" type="sibTrans" cxnId="{21FC4A4E-6357-4328-9FF8-3E134F24F688}">
      <dgm:prSet/>
      <dgm:spPr/>
      <dgm:t>
        <a:bodyPr/>
        <a:lstStyle/>
        <a:p>
          <a:endParaRPr lang="es-MX"/>
        </a:p>
      </dgm:t>
    </dgm:pt>
    <dgm:pt modelId="{CAD06916-F3D3-44AB-9E7D-66841E113526}">
      <dgm:prSet/>
      <dgm:spPr/>
      <dgm:t>
        <a:bodyPr/>
        <a:lstStyle/>
        <a:p>
          <a:r>
            <a:rPr lang="es-MX" b="0" i="0" u="none" dirty="0"/>
            <a:t>DATAX</a:t>
          </a:r>
          <a:endParaRPr lang="es-MX" b="0" i="0" dirty="0"/>
        </a:p>
      </dgm:t>
    </dgm:pt>
    <dgm:pt modelId="{060C92C7-6489-4DBD-95E5-7FAF83777A43}" type="parTrans" cxnId="{DBF0D348-98D5-4920-882E-4BA7CA77C383}">
      <dgm:prSet/>
      <dgm:spPr/>
      <dgm:t>
        <a:bodyPr/>
        <a:lstStyle/>
        <a:p>
          <a:endParaRPr lang="es-MX"/>
        </a:p>
      </dgm:t>
    </dgm:pt>
    <dgm:pt modelId="{7AFEAF67-C21A-41AA-BB28-B1F18CBF4A9C}" type="sibTrans" cxnId="{DBF0D348-98D5-4920-882E-4BA7CA77C383}">
      <dgm:prSet/>
      <dgm:spPr/>
      <dgm:t>
        <a:bodyPr/>
        <a:lstStyle/>
        <a:p>
          <a:endParaRPr lang="es-MX"/>
        </a:p>
      </dgm:t>
    </dgm:pt>
    <dgm:pt modelId="{E54E973C-6572-4A3D-B28A-5960694D3B9B}">
      <dgm:prSet/>
      <dgm:spPr/>
      <dgm:t>
        <a:bodyPr/>
        <a:lstStyle/>
        <a:p>
          <a:r>
            <a:rPr lang="es-MX" b="0" i="0" u="none" dirty="0"/>
            <a:t>DELTA</a:t>
          </a:r>
          <a:endParaRPr lang="es-MX" b="0" i="0" dirty="0"/>
        </a:p>
      </dgm:t>
    </dgm:pt>
    <dgm:pt modelId="{48A2638D-EA6C-42D7-A22E-D9CAB0578F88}" type="parTrans" cxnId="{487BF6B5-9B7C-41BD-B126-815F7B0C3EC5}">
      <dgm:prSet/>
      <dgm:spPr/>
      <dgm:t>
        <a:bodyPr/>
        <a:lstStyle/>
        <a:p>
          <a:endParaRPr lang="es-MX"/>
        </a:p>
      </dgm:t>
    </dgm:pt>
    <dgm:pt modelId="{5AC859B3-8A9A-42E6-80E4-5A2BB4A1D661}" type="sibTrans" cxnId="{487BF6B5-9B7C-41BD-B126-815F7B0C3EC5}">
      <dgm:prSet/>
      <dgm:spPr/>
      <dgm:t>
        <a:bodyPr/>
        <a:lstStyle/>
        <a:p>
          <a:endParaRPr lang="es-MX"/>
        </a:p>
      </dgm:t>
    </dgm:pt>
    <dgm:pt modelId="{D5A2F663-92BE-4BCF-8005-5E0062B25A28}">
      <dgm:prSet/>
      <dgm:spPr/>
      <dgm:t>
        <a:bodyPr/>
        <a:lstStyle/>
        <a:p>
          <a:r>
            <a:rPr lang="es-MX" b="0" i="0" u="none" dirty="0"/>
            <a:t>INTERFASE (MAX)</a:t>
          </a:r>
          <a:endParaRPr lang="es-MX" b="0" i="0" dirty="0"/>
        </a:p>
      </dgm:t>
    </dgm:pt>
    <dgm:pt modelId="{0E2A6A67-FC7E-4812-B343-34D195183036}" type="parTrans" cxnId="{076D6500-4230-4976-8A37-514041D6D637}">
      <dgm:prSet/>
      <dgm:spPr/>
      <dgm:t>
        <a:bodyPr/>
        <a:lstStyle/>
        <a:p>
          <a:endParaRPr lang="es-MX"/>
        </a:p>
      </dgm:t>
    </dgm:pt>
    <dgm:pt modelId="{DE47911F-CB3E-480F-87B6-A07E197E56BC}" type="sibTrans" cxnId="{076D6500-4230-4976-8A37-514041D6D637}">
      <dgm:prSet/>
      <dgm:spPr/>
      <dgm:t>
        <a:bodyPr/>
        <a:lstStyle/>
        <a:p>
          <a:endParaRPr lang="es-MX"/>
        </a:p>
      </dgm:t>
    </dgm:pt>
    <dgm:pt modelId="{C7A1D304-87A2-4F0F-8F34-4C6A24AD89E7}">
      <dgm:prSet/>
      <dgm:spPr/>
      <dgm:t>
        <a:bodyPr/>
        <a:lstStyle/>
        <a:p>
          <a:r>
            <a:rPr lang="es-MX" b="0" i="0" u="none" dirty="0"/>
            <a:t>JANIVA</a:t>
          </a:r>
          <a:endParaRPr lang="es-MX" b="0" i="0" dirty="0"/>
        </a:p>
      </dgm:t>
    </dgm:pt>
    <dgm:pt modelId="{F9E7FF53-72EB-418F-93B3-258D1B951DE1}" type="parTrans" cxnId="{FCA99D75-0D74-4888-8F92-709614BF3403}">
      <dgm:prSet/>
      <dgm:spPr/>
      <dgm:t>
        <a:bodyPr/>
        <a:lstStyle/>
        <a:p>
          <a:endParaRPr lang="es-MX"/>
        </a:p>
      </dgm:t>
    </dgm:pt>
    <dgm:pt modelId="{86B30E4D-39A1-4A98-B98D-30D45A787417}" type="sibTrans" cxnId="{FCA99D75-0D74-4888-8F92-709614BF3403}">
      <dgm:prSet/>
      <dgm:spPr/>
      <dgm:t>
        <a:bodyPr/>
        <a:lstStyle/>
        <a:p>
          <a:endParaRPr lang="es-MX"/>
        </a:p>
      </dgm:t>
    </dgm:pt>
    <dgm:pt modelId="{2826B010-B05B-4B29-A36E-AE892EBC9EAF}">
      <dgm:prSet/>
      <dgm:spPr/>
      <dgm:t>
        <a:bodyPr/>
        <a:lstStyle/>
        <a:p>
          <a:r>
            <a:rPr lang="es-MX" b="0" i="0" u="none" dirty="0"/>
            <a:t>NOVASOFT</a:t>
          </a:r>
          <a:endParaRPr lang="es-MX" b="0" i="0" dirty="0"/>
        </a:p>
      </dgm:t>
    </dgm:pt>
    <dgm:pt modelId="{FA7FBAA5-A4CC-48BB-BF71-FDAF85A5AEBA}" type="parTrans" cxnId="{B819A3BA-0B80-4395-BF48-C0CDD84FBF89}">
      <dgm:prSet/>
      <dgm:spPr/>
      <dgm:t>
        <a:bodyPr/>
        <a:lstStyle/>
        <a:p>
          <a:endParaRPr lang="es-MX"/>
        </a:p>
      </dgm:t>
    </dgm:pt>
    <dgm:pt modelId="{0CD7C6A4-B569-4F79-83B1-6AF2A6803F90}" type="sibTrans" cxnId="{B819A3BA-0B80-4395-BF48-C0CDD84FBF89}">
      <dgm:prSet/>
      <dgm:spPr/>
      <dgm:t>
        <a:bodyPr/>
        <a:lstStyle/>
        <a:p>
          <a:endParaRPr lang="es-MX"/>
        </a:p>
      </dgm:t>
    </dgm:pt>
    <dgm:pt modelId="{25CA61D9-54EC-42BD-A65E-9D3646C79532}">
      <dgm:prSet/>
      <dgm:spPr/>
      <dgm:t>
        <a:bodyPr/>
        <a:lstStyle/>
        <a:p>
          <a:r>
            <a:rPr lang="es-MX" b="0" i="0" u="none" dirty="0"/>
            <a:t>PAZZIOLI - FINANCI</a:t>
          </a:r>
          <a:endParaRPr lang="es-MX" b="0" i="0" dirty="0"/>
        </a:p>
      </dgm:t>
    </dgm:pt>
    <dgm:pt modelId="{00070B37-163E-415A-94E9-CB867FD36317}" type="parTrans" cxnId="{2728F36A-A415-415C-A0C4-53394B99B7C1}">
      <dgm:prSet/>
      <dgm:spPr/>
      <dgm:t>
        <a:bodyPr/>
        <a:lstStyle/>
        <a:p>
          <a:endParaRPr lang="es-MX"/>
        </a:p>
      </dgm:t>
    </dgm:pt>
    <dgm:pt modelId="{EB9CA043-2888-423A-A122-49F9EC020795}" type="sibTrans" cxnId="{2728F36A-A415-415C-A0C4-53394B99B7C1}">
      <dgm:prSet/>
      <dgm:spPr/>
      <dgm:t>
        <a:bodyPr/>
        <a:lstStyle/>
        <a:p>
          <a:endParaRPr lang="es-MX"/>
        </a:p>
      </dgm:t>
    </dgm:pt>
    <dgm:pt modelId="{959DFD44-D7B6-448D-9485-FF749FBC5511}">
      <dgm:prSet/>
      <dgm:spPr/>
      <dgm:t>
        <a:bodyPr/>
        <a:lstStyle/>
        <a:p>
          <a:r>
            <a:rPr lang="es-MX" b="0" i="0" u="none" dirty="0"/>
            <a:t>SALOMON ERP</a:t>
          </a:r>
          <a:endParaRPr lang="es-MX" b="0" i="0" dirty="0"/>
        </a:p>
      </dgm:t>
    </dgm:pt>
    <dgm:pt modelId="{F4DF664E-A821-4483-A045-512DFEEC2290}" type="parTrans" cxnId="{8E35B054-7B40-4D3E-914F-C18FA6C99AD6}">
      <dgm:prSet/>
      <dgm:spPr/>
      <dgm:t>
        <a:bodyPr/>
        <a:lstStyle/>
        <a:p>
          <a:endParaRPr lang="es-MX"/>
        </a:p>
      </dgm:t>
    </dgm:pt>
    <dgm:pt modelId="{487F152C-E9BF-4AED-8E29-27CDFAD29856}" type="sibTrans" cxnId="{8E35B054-7B40-4D3E-914F-C18FA6C99AD6}">
      <dgm:prSet/>
      <dgm:spPr/>
      <dgm:t>
        <a:bodyPr/>
        <a:lstStyle/>
        <a:p>
          <a:endParaRPr lang="es-MX"/>
        </a:p>
      </dgm:t>
    </dgm:pt>
    <dgm:pt modelId="{0149B9BB-8DDB-4603-88C3-420F110E11A1}">
      <dgm:prSet/>
      <dgm:spPr/>
      <dgm:t>
        <a:bodyPr/>
        <a:lstStyle/>
        <a:p>
          <a:r>
            <a:rPr lang="es-MX" b="0" i="0" u="none" dirty="0"/>
            <a:t>ZETTADATA</a:t>
          </a:r>
          <a:endParaRPr lang="es-MX" b="0" i="0" dirty="0"/>
        </a:p>
      </dgm:t>
    </dgm:pt>
    <dgm:pt modelId="{529392B4-73DC-4A5B-A3E5-789EC7705335}" type="parTrans" cxnId="{D8950FE9-2082-4F23-A716-9F46C36D03D1}">
      <dgm:prSet/>
      <dgm:spPr/>
      <dgm:t>
        <a:bodyPr/>
        <a:lstStyle/>
        <a:p>
          <a:endParaRPr lang="es-MX"/>
        </a:p>
      </dgm:t>
    </dgm:pt>
    <dgm:pt modelId="{E2032B2A-E05A-4A55-8C5E-569995ACE18F}" type="sibTrans" cxnId="{D8950FE9-2082-4F23-A716-9F46C36D03D1}">
      <dgm:prSet/>
      <dgm:spPr/>
      <dgm:t>
        <a:bodyPr/>
        <a:lstStyle/>
        <a:p>
          <a:endParaRPr lang="es-MX"/>
        </a:p>
      </dgm:t>
    </dgm:pt>
    <dgm:pt modelId="{323E6B3D-929C-43F3-B42E-E95F8AD98C35}">
      <dgm:prSet/>
      <dgm:spPr/>
      <dgm:t>
        <a:bodyPr/>
        <a:lstStyle/>
        <a:p>
          <a:r>
            <a:rPr lang="es-MX" b="0" i="0" u="none" dirty="0"/>
            <a:t>PEGASOFT</a:t>
          </a:r>
          <a:endParaRPr lang="es-MX" b="0" i="0" dirty="0"/>
        </a:p>
      </dgm:t>
    </dgm:pt>
    <dgm:pt modelId="{93BF1262-F10C-4684-9373-2F51E08F0742}" type="parTrans" cxnId="{BD774811-6ABC-4169-8B1A-5A3769D07F90}">
      <dgm:prSet/>
      <dgm:spPr/>
      <dgm:t>
        <a:bodyPr/>
        <a:lstStyle/>
        <a:p>
          <a:endParaRPr lang="es-MX"/>
        </a:p>
      </dgm:t>
    </dgm:pt>
    <dgm:pt modelId="{77F43793-9350-4A9A-AE52-5B8D8F7E1158}" type="sibTrans" cxnId="{BD774811-6ABC-4169-8B1A-5A3769D07F90}">
      <dgm:prSet/>
      <dgm:spPr/>
      <dgm:t>
        <a:bodyPr/>
        <a:lstStyle/>
        <a:p>
          <a:endParaRPr lang="es-MX"/>
        </a:p>
      </dgm:t>
    </dgm:pt>
    <dgm:pt modelId="{EE224A8F-DD53-4A59-8BE1-291B96071DAE}">
      <dgm:prSet/>
      <dgm:spPr/>
      <dgm:t>
        <a:bodyPr/>
        <a:lstStyle/>
        <a:p>
          <a:r>
            <a:rPr lang="es-MX" b="0" i="0" u="none" dirty="0"/>
            <a:t>WORLDOFFICE</a:t>
          </a:r>
          <a:endParaRPr lang="es-MX" b="0" i="0" dirty="0"/>
        </a:p>
      </dgm:t>
    </dgm:pt>
    <dgm:pt modelId="{006489C6-4C08-4A73-9D81-433C1FADB5C6}" type="parTrans" cxnId="{CB64212B-A39C-48E0-939F-F4AFACA2C2C3}">
      <dgm:prSet/>
      <dgm:spPr/>
      <dgm:t>
        <a:bodyPr/>
        <a:lstStyle/>
        <a:p>
          <a:endParaRPr lang="es-MX"/>
        </a:p>
      </dgm:t>
    </dgm:pt>
    <dgm:pt modelId="{B265B4A6-10C8-450C-B735-193CC8AEB143}" type="sibTrans" cxnId="{CB64212B-A39C-48E0-939F-F4AFACA2C2C3}">
      <dgm:prSet/>
      <dgm:spPr/>
      <dgm:t>
        <a:bodyPr/>
        <a:lstStyle/>
        <a:p>
          <a:endParaRPr lang="es-MX"/>
        </a:p>
      </dgm:t>
    </dgm:pt>
    <dgm:pt modelId="{8182E8BB-8E22-430F-81B2-4FA225A676AA}">
      <dgm:prSet/>
      <dgm:spPr/>
      <dgm:t>
        <a:bodyPr/>
        <a:lstStyle/>
        <a:p>
          <a:r>
            <a:rPr lang="es-MX" b="0" i="0" u="none" dirty="0"/>
            <a:t>XTEIN</a:t>
          </a:r>
          <a:endParaRPr lang="es-MX" b="0" i="0" dirty="0"/>
        </a:p>
      </dgm:t>
    </dgm:pt>
    <dgm:pt modelId="{23E3C6DB-63CF-4587-8FDB-0368A6693FC2}" type="parTrans" cxnId="{CA2F1E2E-5AF3-4CEB-969B-944B66806D77}">
      <dgm:prSet/>
      <dgm:spPr/>
      <dgm:t>
        <a:bodyPr/>
        <a:lstStyle/>
        <a:p>
          <a:endParaRPr lang="es-MX"/>
        </a:p>
      </dgm:t>
    </dgm:pt>
    <dgm:pt modelId="{C955C51A-CE2A-4268-B1E1-392EB736004A}" type="sibTrans" cxnId="{CA2F1E2E-5AF3-4CEB-969B-944B66806D77}">
      <dgm:prSet/>
      <dgm:spPr/>
      <dgm:t>
        <a:bodyPr/>
        <a:lstStyle/>
        <a:p>
          <a:endParaRPr lang="es-MX"/>
        </a:p>
      </dgm:t>
    </dgm:pt>
    <dgm:pt modelId="{2DF573C2-0339-4814-B222-3D071C5189E7}">
      <dgm:prSet/>
      <dgm:spPr/>
      <dgm:t>
        <a:bodyPr/>
        <a:lstStyle/>
        <a:p>
          <a:r>
            <a:rPr lang="es-MX" b="0" i="0" u="none" dirty="0"/>
            <a:t>ASTUTO SOFTWARE</a:t>
          </a:r>
          <a:endParaRPr lang="es-MX" b="0" i="0" dirty="0"/>
        </a:p>
      </dgm:t>
    </dgm:pt>
    <dgm:pt modelId="{BDF2F7C9-A48F-473D-AB3D-17AB1AB0C5FC}" type="parTrans" cxnId="{FF317FAE-5046-4834-851B-C8C0083D35D6}">
      <dgm:prSet/>
      <dgm:spPr/>
      <dgm:t>
        <a:bodyPr/>
        <a:lstStyle/>
        <a:p>
          <a:endParaRPr lang="es-MX"/>
        </a:p>
      </dgm:t>
    </dgm:pt>
    <dgm:pt modelId="{4A9F0C3C-A2DD-47FA-872F-4CA5DECC3F93}" type="sibTrans" cxnId="{FF317FAE-5046-4834-851B-C8C0083D35D6}">
      <dgm:prSet/>
      <dgm:spPr/>
      <dgm:t>
        <a:bodyPr/>
        <a:lstStyle/>
        <a:p>
          <a:endParaRPr lang="es-MX"/>
        </a:p>
      </dgm:t>
    </dgm:pt>
    <dgm:pt modelId="{AACBB04A-9BDC-4645-818C-825FFE5AF3D1}">
      <dgm:prSet/>
      <dgm:spPr/>
      <dgm:t>
        <a:bodyPr/>
        <a:lstStyle/>
        <a:p>
          <a:r>
            <a:rPr lang="es-MX" b="0" i="0" u="none" dirty="0"/>
            <a:t>ACC MANGO</a:t>
          </a:r>
          <a:endParaRPr lang="es-MX" b="0" i="0" dirty="0"/>
        </a:p>
      </dgm:t>
    </dgm:pt>
    <dgm:pt modelId="{FC94FDC1-93D0-4B76-B302-3CAC8889CEC0}" type="parTrans" cxnId="{90EB8ECB-DDE1-4F47-BD23-93966F56E0B3}">
      <dgm:prSet/>
      <dgm:spPr/>
      <dgm:t>
        <a:bodyPr/>
        <a:lstStyle/>
        <a:p>
          <a:endParaRPr lang="es-MX"/>
        </a:p>
      </dgm:t>
    </dgm:pt>
    <dgm:pt modelId="{DAB75954-112A-44EC-875A-7948DB2EA99A}" type="sibTrans" cxnId="{90EB8ECB-DDE1-4F47-BD23-93966F56E0B3}">
      <dgm:prSet/>
      <dgm:spPr/>
      <dgm:t>
        <a:bodyPr/>
        <a:lstStyle/>
        <a:p>
          <a:endParaRPr lang="es-MX"/>
        </a:p>
      </dgm:t>
    </dgm:pt>
    <dgm:pt modelId="{796C40E6-8B96-45B2-8681-30B4518348DB}">
      <dgm:prSet/>
      <dgm:spPr/>
      <dgm:t>
        <a:bodyPr/>
        <a:lstStyle/>
        <a:p>
          <a:r>
            <a:rPr lang="es-MX" b="0" i="0" dirty="0"/>
            <a:t>SIESA</a:t>
          </a:r>
        </a:p>
      </dgm:t>
    </dgm:pt>
    <dgm:pt modelId="{886E200D-490E-4127-93B7-2A9B9F690A96}" type="parTrans" cxnId="{09925D64-7D41-4D79-9AFE-19E1DB4838CE}">
      <dgm:prSet/>
      <dgm:spPr/>
      <dgm:t>
        <a:bodyPr/>
        <a:lstStyle/>
        <a:p>
          <a:endParaRPr lang="es-MX"/>
        </a:p>
      </dgm:t>
    </dgm:pt>
    <dgm:pt modelId="{9A2BA833-78BA-44D9-9636-38906CC37FE4}" type="sibTrans" cxnId="{09925D64-7D41-4D79-9AFE-19E1DB4838CE}">
      <dgm:prSet/>
      <dgm:spPr/>
      <dgm:t>
        <a:bodyPr/>
        <a:lstStyle/>
        <a:p>
          <a:endParaRPr lang="es-MX"/>
        </a:p>
      </dgm:t>
    </dgm:pt>
    <dgm:pt modelId="{3DC49132-768A-4A03-B02D-4F67786AB986}">
      <dgm:prSet/>
      <dgm:spPr/>
      <dgm:t>
        <a:bodyPr/>
        <a:lstStyle/>
        <a:p>
          <a:r>
            <a:rPr lang="es-MX" b="0" i="0" u="none" dirty="0"/>
            <a:t>GENOMA</a:t>
          </a:r>
          <a:endParaRPr lang="es-MX" b="0" i="0" dirty="0"/>
        </a:p>
      </dgm:t>
    </dgm:pt>
    <dgm:pt modelId="{4DBDA2BB-7EFE-4AC1-84F7-878B1CD756CC}" type="parTrans" cxnId="{DC16C748-AC59-463D-9628-89A9BE1626A2}">
      <dgm:prSet/>
      <dgm:spPr/>
      <dgm:t>
        <a:bodyPr/>
        <a:lstStyle/>
        <a:p>
          <a:endParaRPr lang="es-MX"/>
        </a:p>
      </dgm:t>
    </dgm:pt>
    <dgm:pt modelId="{769192DC-6348-44AE-9467-997C1AC9A567}" type="sibTrans" cxnId="{DC16C748-AC59-463D-9628-89A9BE1626A2}">
      <dgm:prSet/>
      <dgm:spPr/>
      <dgm:t>
        <a:bodyPr/>
        <a:lstStyle/>
        <a:p>
          <a:endParaRPr lang="es-MX"/>
        </a:p>
      </dgm:t>
    </dgm:pt>
    <dgm:pt modelId="{FB571262-BF66-4654-97DC-B7048528E9B1}">
      <dgm:prSet/>
      <dgm:spPr/>
      <dgm:t>
        <a:bodyPr/>
        <a:lstStyle/>
        <a:p>
          <a:r>
            <a:rPr lang="es-MX" b="0" i="0" u="none" dirty="0"/>
            <a:t>SINAP</a:t>
          </a:r>
          <a:endParaRPr lang="es-MX" dirty="0"/>
        </a:p>
      </dgm:t>
    </dgm:pt>
    <dgm:pt modelId="{7FBB7F87-9FBE-4D71-BBFB-B84BFFC6AE4A}" type="parTrans" cxnId="{382B1A76-EC23-43E9-8138-68C2E8DD4CD7}">
      <dgm:prSet/>
      <dgm:spPr/>
      <dgm:t>
        <a:bodyPr/>
        <a:lstStyle/>
        <a:p>
          <a:endParaRPr lang="es-MX"/>
        </a:p>
      </dgm:t>
    </dgm:pt>
    <dgm:pt modelId="{3E9B67CB-567C-4C8F-9EE2-F914ED18B349}" type="sibTrans" cxnId="{382B1A76-EC23-43E9-8138-68C2E8DD4CD7}">
      <dgm:prSet/>
      <dgm:spPr/>
      <dgm:t>
        <a:bodyPr/>
        <a:lstStyle/>
        <a:p>
          <a:endParaRPr lang="es-MX"/>
        </a:p>
      </dgm:t>
    </dgm:pt>
    <dgm:pt modelId="{D1652FD2-11FD-4BF0-A271-FAEA8A398D03}">
      <dgm:prSet/>
      <dgm:spPr/>
      <dgm:t>
        <a:bodyPr/>
        <a:lstStyle/>
        <a:p>
          <a:r>
            <a:rPr lang="es-MX" b="0" i="0" u="none"/>
            <a:t>SIAGEM</a:t>
          </a:r>
          <a:endParaRPr lang="es-MX"/>
        </a:p>
      </dgm:t>
    </dgm:pt>
    <dgm:pt modelId="{CB8A60CF-C90C-407F-A92F-F4A6ADA6F11A}" type="parTrans" cxnId="{89CD69B3-B49B-483C-B1AF-F3879E28610D}">
      <dgm:prSet/>
      <dgm:spPr/>
      <dgm:t>
        <a:bodyPr/>
        <a:lstStyle/>
        <a:p>
          <a:endParaRPr lang="es-MX"/>
        </a:p>
      </dgm:t>
    </dgm:pt>
    <dgm:pt modelId="{F3A420D9-FAF2-49A0-BE17-C0F668D5038B}" type="sibTrans" cxnId="{89CD69B3-B49B-483C-B1AF-F3879E28610D}">
      <dgm:prSet/>
      <dgm:spPr/>
      <dgm:t>
        <a:bodyPr/>
        <a:lstStyle/>
        <a:p>
          <a:endParaRPr lang="es-MX"/>
        </a:p>
      </dgm:t>
    </dgm:pt>
    <dgm:pt modelId="{AE7AE22C-8A34-4BAE-80B5-96D79CFDBBCD}">
      <dgm:prSet/>
      <dgm:spPr/>
      <dgm:t>
        <a:bodyPr/>
        <a:lstStyle/>
        <a:p>
          <a:r>
            <a:rPr lang="es-MX" b="0" i="0" u="none"/>
            <a:t>DESARROLLO PROPIO FARID</a:t>
          </a:r>
          <a:endParaRPr lang="es-MX"/>
        </a:p>
      </dgm:t>
    </dgm:pt>
    <dgm:pt modelId="{326EA5FA-201D-4E65-9880-F550E2436468}" type="parTrans" cxnId="{CE8FDB88-BD28-473D-A487-14A7CEC11D49}">
      <dgm:prSet/>
      <dgm:spPr/>
      <dgm:t>
        <a:bodyPr/>
        <a:lstStyle/>
        <a:p>
          <a:endParaRPr lang="es-MX"/>
        </a:p>
      </dgm:t>
    </dgm:pt>
    <dgm:pt modelId="{B2F296C5-855A-48BC-A32C-1506AF355275}" type="sibTrans" cxnId="{CE8FDB88-BD28-473D-A487-14A7CEC11D49}">
      <dgm:prSet/>
      <dgm:spPr/>
      <dgm:t>
        <a:bodyPr/>
        <a:lstStyle/>
        <a:p>
          <a:endParaRPr lang="es-MX"/>
        </a:p>
      </dgm:t>
    </dgm:pt>
    <dgm:pt modelId="{573B1548-AD84-4F4A-8ADA-5B3B314AFF8D}">
      <dgm:prSet/>
      <dgm:spPr/>
      <dgm:t>
        <a:bodyPr/>
        <a:lstStyle/>
        <a:p>
          <a:r>
            <a:rPr lang="es-MX" b="0" i="0" u="none"/>
            <a:t>ESCULAPIO</a:t>
          </a:r>
          <a:endParaRPr lang="es-MX"/>
        </a:p>
      </dgm:t>
    </dgm:pt>
    <dgm:pt modelId="{9900E9BD-5BED-4E5E-AFA7-AFFD079677BE}" type="parTrans" cxnId="{9447718C-2562-433A-8C23-7082FE52BE53}">
      <dgm:prSet/>
      <dgm:spPr/>
      <dgm:t>
        <a:bodyPr/>
        <a:lstStyle/>
        <a:p>
          <a:endParaRPr lang="es-MX"/>
        </a:p>
      </dgm:t>
    </dgm:pt>
    <dgm:pt modelId="{03CDEE4D-FB8C-4337-8E87-CE5C9A06D642}" type="sibTrans" cxnId="{9447718C-2562-433A-8C23-7082FE52BE53}">
      <dgm:prSet/>
      <dgm:spPr/>
      <dgm:t>
        <a:bodyPr/>
        <a:lstStyle/>
        <a:p>
          <a:endParaRPr lang="es-MX"/>
        </a:p>
      </dgm:t>
    </dgm:pt>
    <dgm:pt modelId="{86E3935E-C815-432C-9A18-5345FF567F43}">
      <dgm:prSet/>
      <dgm:spPr/>
      <dgm:t>
        <a:bodyPr/>
        <a:lstStyle/>
        <a:p>
          <a:r>
            <a:rPr lang="es-MX" b="0" i="0" u="none"/>
            <a:t>MONICA 8.5 (PEGASOFT)</a:t>
          </a:r>
          <a:endParaRPr lang="es-MX"/>
        </a:p>
      </dgm:t>
    </dgm:pt>
    <dgm:pt modelId="{FE02D334-3BFF-4C75-ACBC-33717B3E2985}" type="parTrans" cxnId="{DE74BFC8-BE75-4EC8-A2F2-E3377E248B2D}">
      <dgm:prSet/>
      <dgm:spPr/>
      <dgm:t>
        <a:bodyPr/>
        <a:lstStyle/>
        <a:p>
          <a:endParaRPr lang="es-MX"/>
        </a:p>
      </dgm:t>
    </dgm:pt>
    <dgm:pt modelId="{BC427BBC-AB33-4CFB-B424-C13367DCDA3E}" type="sibTrans" cxnId="{DE74BFC8-BE75-4EC8-A2F2-E3377E248B2D}">
      <dgm:prSet/>
      <dgm:spPr/>
      <dgm:t>
        <a:bodyPr/>
        <a:lstStyle/>
        <a:p>
          <a:endParaRPr lang="es-MX"/>
        </a:p>
      </dgm:t>
    </dgm:pt>
    <dgm:pt modelId="{02672612-F44B-4851-8804-3B9A1727199E}">
      <dgm:prSet/>
      <dgm:spPr/>
      <dgm:t>
        <a:bodyPr/>
        <a:lstStyle/>
        <a:p>
          <a:r>
            <a:rPr lang="es-MX" b="0" i="0" u="none"/>
            <a:t>SIMES</a:t>
          </a:r>
          <a:endParaRPr lang="es-MX"/>
        </a:p>
      </dgm:t>
    </dgm:pt>
    <dgm:pt modelId="{F50FCB4B-213E-4B9D-9B8D-5B26E0297DDC}" type="parTrans" cxnId="{7DB88EA4-A3EE-44E5-9887-0A74211F5D82}">
      <dgm:prSet/>
      <dgm:spPr/>
      <dgm:t>
        <a:bodyPr/>
        <a:lstStyle/>
        <a:p>
          <a:endParaRPr lang="es-MX"/>
        </a:p>
      </dgm:t>
    </dgm:pt>
    <dgm:pt modelId="{D73E0BF9-B6B7-44B7-B6E7-71FF0225FAD3}" type="sibTrans" cxnId="{7DB88EA4-A3EE-44E5-9887-0A74211F5D82}">
      <dgm:prSet/>
      <dgm:spPr/>
      <dgm:t>
        <a:bodyPr/>
        <a:lstStyle/>
        <a:p>
          <a:endParaRPr lang="es-MX"/>
        </a:p>
      </dgm:t>
    </dgm:pt>
    <dgm:pt modelId="{37F32B0C-D999-44D6-8BC7-B7FAE73B97C4}">
      <dgm:prSet/>
      <dgm:spPr/>
      <dgm:t>
        <a:bodyPr/>
        <a:lstStyle/>
        <a:p>
          <a:r>
            <a:rPr lang="es-MX" b="0" i="0" u="none"/>
            <a:t>SOFTCAD</a:t>
          </a:r>
          <a:endParaRPr lang="es-MX"/>
        </a:p>
      </dgm:t>
    </dgm:pt>
    <dgm:pt modelId="{2FEB1508-7B03-4770-B332-9ED523BB4CE1}" type="parTrans" cxnId="{F4B49764-C6F1-4E82-B337-1BDABA9CD0E3}">
      <dgm:prSet/>
      <dgm:spPr/>
      <dgm:t>
        <a:bodyPr/>
        <a:lstStyle/>
        <a:p>
          <a:endParaRPr lang="es-MX"/>
        </a:p>
      </dgm:t>
    </dgm:pt>
    <dgm:pt modelId="{CB527B3F-3172-44BC-95BD-BCCEC8ECA6CF}" type="sibTrans" cxnId="{F4B49764-C6F1-4E82-B337-1BDABA9CD0E3}">
      <dgm:prSet/>
      <dgm:spPr/>
      <dgm:t>
        <a:bodyPr/>
        <a:lstStyle/>
        <a:p>
          <a:endParaRPr lang="es-MX"/>
        </a:p>
      </dgm:t>
    </dgm:pt>
    <dgm:pt modelId="{8148FA49-F2DB-44E9-A194-B7BBA95B4B2A}">
      <dgm:prSet/>
      <dgm:spPr/>
      <dgm:t>
        <a:bodyPr/>
        <a:lstStyle/>
        <a:p>
          <a:r>
            <a:rPr lang="es-MX" b="0" i="0" u="none"/>
            <a:t>WIMAX</a:t>
          </a:r>
          <a:endParaRPr lang="es-MX"/>
        </a:p>
      </dgm:t>
    </dgm:pt>
    <dgm:pt modelId="{9F8D9608-69EC-4872-9117-37BF600379C3}" type="parTrans" cxnId="{D0DE7127-A8F8-4421-A3DF-63058EF13BDC}">
      <dgm:prSet/>
      <dgm:spPr/>
      <dgm:t>
        <a:bodyPr/>
        <a:lstStyle/>
        <a:p>
          <a:endParaRPr lang="es-MX"/>
        </a:p>
      </dgm:t>
    </dgm:pt>
    <dgm:pt modelId="{0E5CBC53-8A05-480D-A9FA-27555D9C2564}" type="sibTrans" cxnId="{D0DE7127-A8F8-4421-A3DF-63058EF13BDC}">
      <dgm:prSet/>
      <dgm:spPr/>
      <dgm:t>
        <a:bodyPr/>
        <a:lstStyle/>
        <a:p>
          <a:endParaRPr lang="es-MX"/>
        </a:p>
      </dgm:t>
    </dgm:pt>
    <dgm:pt modelId="{8EA6E361-DBCD-4903-8591-DFDAB7777091}">
      <dgm:prSet/>
      <dgm:spPr/>
      <dgm:t>
        <a:bodyPr/>
        <a:lstStyle/>
        <a:p>
          <a:r>
            <a:rPr lang="es-MX" b="0" i="0" u="none"/>
            <a:t>GSCSICOM</a:t>
          </a:r>
          <a:endParaRPr lang="es-MX" b="0" i="0" dirty="0"/>
        </a:p>
      </dgm:t>
    </dgm:pt>
    <dgm:pt modelId="{8440AF8E-165C-4EA4-A40F-BB0FE526C4CA}" type="parTrans" cxnId="{91184F63-5908-4D0F-9847-091A97ABFC50}">
      <dgm:prSet/>
      <dgm:spPr/>
      <dgm:t>
        <a:bodyPr/>
        <a:lstStyle/>
        <a:p>
          <a:endParaRPr lang="es-MX"/>
        </a:p>
      </dgm:t>
    </dgm:pt>
    <dgm:pt modelId="{F84F7196-C592-4529-911F-0B53CAA281A3}" type="sibTrans" cxnId="{91184F63-5908-4D0F-9847-091A97ABFC50}">
      <dgm:prSet/>
      <dgm:spPr/>
      <dgm:t>
        <a:bodyPr/>
        <a:lstStyle/>
        <a:p>
          <a:endParaRPr lang="es-MX"/>
        </a:p>
      </dgm:t>
    </dgm:pt>
    <dgm:pt modelId="{37D29EA2-6253-43FE-B5E9-AA355D7598B5}" type="pres">
      <dgm:prSet presAssocID="{115B7320-1AA3-42E4-9A7C-BE4B232C1A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DCBD57F-8ABA-4AB3-B2AE-D8F207433DD1}" type="pres">
      <dgm:prSet presAssocID="{53D739E4-B508-432E-9EB5-5E92203193A6}" presName="composite" presStyleCnt="0"/>
      <dgm:spPr/>
    </dgm:pt>
    <dgm:pt modelId="{395B69B2-8D51-4DBF-987D-C7F007C9A374}" type="pres">
      <dgm:prSet presAssocID="{53D739E4-B508-432E-9EB5-5E92203193A6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43D7E23-DD77-457C-8E6E-B51C0015521F}" type="pres">
      <dgm:prSet presAssocID="{53D739E4-B508-432E-9EB5-5E92203193A6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CFC7AE6-8ED9-4CC5-986A-C142C580F0BA}" type="pres">
      <dgm:prSet presAssocID="{96563CF2-7CC5-4C95-89B0-33382C41309B}" presName="space" presStyleCnt="0"/>
      <dgm:spPr/>
    </dgm:pt>
    <dgm:pt modelId="{B35D54B8-6B28-45D8-BFBD-6B57C8751AF9}" type="pres">
      <dgm:prSet presAssocID="{7B7A9E71-E879-4146-BC88-F3D23173A947}" presName="composite" presStyleCnt="0"/>
      <dgm:spPr/>
    </dgm:pt>
    <dgm:pt modelId="{0FE91D34-7681-48F1-86C1-AC6DF9AE5FFD}" type="pres">
      <dgm:prSet presAssocID="{7B7A9E71-E879-4146-BC88-F3D23173A947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04C2B0A-7FCD-49D6-93AF-5B6E198400A9}" type="pres">
      <dgm:prSet presAssocID="{7B7A9E71-E879-4146-BC88-F3D23173A947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01C489B-BCD2-4992-BA6B-0916584EA988}" type="pres">
      <dgm:prSet presAssocID="{3C9FA439-22A5-4C9C-B6DE-051CE96434DE}" presName="space" presStyleCnt="0"/>
      <dgm:spPr/>
    </dgm:pt>
    <dgm:pt modelId="{0CB18DD4-8925-4DE8-A610-E4143B47C31F}" type="pres">
      <dgm:prSet presAssocID="{30BC76DB-4B2C-482B-9C16-C0FF5CAA0A9B}" presName="composite" presStyleCnt="0"/>
      <dgm:spPr/>
    </dgm:pt>
    <dgm:pt modelId="{40E22F84-2F16-418B-9393-8F02CAACC11B}" type="pres">
      <dgm:prSet presAssocID="{30BC76DB-4B2C-482B-9C16-C0FF5CAA0A9B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48C12EA-5FE6-4890-AA5E-6DE9FCF2FB99}" type="pres">
      <dgm:prSet presAssocID="{30BC76DB-4B2C-482B-9C16-C0FF5CAA0A9B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7C55693-246C-4B3B-99B7-27D3BF81C3A0}" type="pres">
      <dgm:prSet presAssocID="{106D104E-8481-4FB8-B626-B37E8AB7634E}" presName="space" presStyleCnt="0"/>
      <dgm:spPr/>
    </dgm:pt>
    <dgm:pt modelId="{254C23D9-34CE-4C9C-91B8-F1CF5FA21C14}" type="pres">
      <dgm:prSet presAssocID="{DB0C13B5-EB2C-48C6-BBF6-0564E2FD3EC6}" presName="composite" presStyleCnt="0"/>
      <dgm:spPr/>
    </dgm:pt>
    <dgm:pt modelId="{DD1A48DC-0446-47F0-BFB5-9F673C00695E}" type="pres">
      <dgm:prSet presAssocID="{DB0C13B5-EB2C-48C6-BBF6-0564E2FD3EC6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E8F30C3-8BDE-43F0-A9C9-82F8E199DA9D}" type="pres">
      <dgm:prSet presAssocID="{DB0C13B5-EB2C-48C6-BBF6-0564E2FD3EC6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4E66D25-7B35-487F-8093-A658A301572E}" type="presOf" srcId="{3AEF36C0-4F1B-487B-A9BA-3FE71739ED84}" destId="{648C12EA-5FE6-4890-AA5E-6DE9FCF2FB99}" srcOrd="0" destOrd="0" presId="urn:microsoft.com/office/officeart/2005/8/layout/hList1"/>
    <dgm:cxn modelId="{08620C7F-0C43-4DE1-9BAA-6E0B6A2B639B}" srcId="{7B7A9E71-E879-4146-BC88-F3D23173A947}" destId="{96BEDADE-52A8-4A75-AE6C-728A78E968EB}" srcOrd="13" destOrd="0" parTransId="{6BF3D717-88AB-4BBA-8254-7F60EE64AF98}" sibTransId="{16548307-CB99-4674-AB48-ED1E226CFC06}"/>
    <dgm:cxn modelId="{F187AF9D-64A9-47FD-AB3B-387880A45081}" type="presOf" srcId="{5A2C4FBD-670A-41EA-8F41-7113ACE6F7FD}" destId="{648C12EA-5FE6-4890-AA5E-6DE9FCF2FB99}" srcOrd="0" destOrd="20" presId="urn:microsoft.com/office/officeart/2005/8/layout/hList1"/>
    <dgm:cxn modelId="{C6762136-4198-4C74-B1E3-0DE94B4650D8}" srcId="{53D739E4-B508-432E-9EB5-5E92203193A6}" destId="{175AEA9F-BDB1-4240-9A84-B304676B51B2}" srcOrd="23" destOrd="0" parTransId="{579B1BFE-4700-4001-85D7-1EA8A3C230ED}" sibTransId="{D6004D0A-C21D-4B58-9C65-F4073EE56836}"/>
    <dgm:cxn modelId="{CF571F59-2B81-4609-A27C-9A9E212F3B6D}" type="presOf" srcId="{C3D168AF-D0BC-4473-A4A1-D2AC0364C02D}" destId="{243D7E23-DD77-457C-8E6E-B51C0015521F}" srcOrd="0" destOrd="0" presId="urn:microsoft.com/office/officeart/2005/8/layout/hList1"/>
    <dgm:cxn modelId="{9D6FBF2C-5D50-47CC-9BD7-B4264594D15B}" srcId="{53D739E4-B508-432E-9EB5-5E92203193A6}" destId="{7687A105-0B93-4024-963C-3A08A19BD733}" srcOrd="7" destOrd="0" parTransId="{3445BA4E-A1B1-4DE5-B253-7B0D44EC59A6}" sibTransId="{FE0A823D-D6E9-4B08-B261-F26F038085BB}"/>
    <dgm:cxn modelId="{CB64212B-A39C-48E0-939F-F4AFACA2C2C3}" srcId="{DB0C13B5-EB2C-48C6-BBF6-0564E2FD3EC6}" destId="{EE224A8F-DD53-4A59-8BE1-291B96071DAE}" srcOrd="11" destOrd="0" parTransId="{006489C6-4C08-4A73-9D81-433C1FADB5C6}" sibTransId="{B265B4A6-10C8-450C-B735-193CC8AEB143}"/>
    <dgm:cxn modelId="{E983FA3A-2FD5-4D41-B9E5-71FC7C2148C8}" type="presOf" srcId="{8182E8BB-8E22-430F-81B2-4FA225A676AA}" destId="{2E8F30C3-8BDE-43F0-A9C9-82F8E199DA9D}" srcOrd="0" destOrd="12" presId="urn:microsoft.com/office/officeart/2005/8/layout/hList1"/>
    <dgm:cxn modelId="{09925D64-7D41-4D79-9AFE-19E1DB4838CE}" srcId="{DB0C13B5-EB2C-48C6-BBF6-0564E2FD3EC6}" destId="{796C40E6-8B96-45B2-8681-30B4518348DB}" srcOrd="16" destOrd="0" parTransId="{886E200D-490E-4127-93B7-2A9B9F690A96}" sibTransId="{9A2BA833-78BA-44D9-9636-38906CC37FE4}"/>
    <dgm:cxn modelId="{AF4AF539-DFC9-4102-8D5B-2754ACE6018C}" srcId="{30BC76DB-4B2C-482B-9C16-C0FF5CAA0A9B}" destId="{1042B79B-B3CE-4130-B523-9042DECBF2B3}" srcOrd="17" destOrd="0" parTransId="{67777690-8FF3-402A-88D9-4F07A14010E2}" sibTransId="{863E0E36-96E2-480C-944A-EBC0641CF7FD}"/>
    <dgm:cxn modelId="{F43AF992-BDB9-4CBB-81B7-0313FC10EFB1}" srcId="{30BC76DB-4B2C-482B-9C16-C0FF5CAA0A9B}" destId="{F35B17FA-160D-4B04-8522-AE6B7D0A2898}" srcOrd="4" destOrd="0" parTransId="{B26A2877-9B0C-4297-B826-7A654FD22793}" sibTransId="{D7766F8D-19B5-4E70-AA51-8122CD2D853F}"/>
    <dgm:cxn modelId="{F1DB621B-A4FD-4613-853F-0418CCAA49B6}" type="presOf" srcId="{0E2D2A46-E4CA-4CE8-ACA3-52C35101B5CE}" destId="{604C2B0A-7FCD-49D6-93AF-5B6E198400A9}" srcOrd="0" destOrd="23" presId="urn:microsoft.com/office/officeart/2005/8/layout/hList1"/>
    <dgm:cxn modelId="{8E259996-E10F-41E2-BC56-17B7EC7EC88A}" srcId="{30BC76DB-4B2C-482B-9C16-C0FF5CAA0A9B}" destId="{0D05DEB8-9080-4886-BF89-65E9EEE8D97B}" srcOrd="2" destOrd="0" parTransId="{EDF2BD7F-B791-4C21-9FE8-1A0C0E18FAA7}" sibTransId="{06DF0602-9D40-4294-837A-9F3896256E62}"/>
    <dgm:cxn modelId="{C42D5665-4B26-4C5A-A96C-14D403F96BA3}" type="presOf" srcId="{DFE1FDA7-D8CB-40E9-806B-2023A93617D6}" destId="{243D7E23-DD77-457C-8E6E-B51C0015521F}" srcOrd="0" destOrd="2" presId="urn:microsoft.com/office/officeart/2005/8/layout/hList1"/>
    <dgm:cxn modelId="{DDE4B4DB-640C-498A-A086-925DFE764D54}" type="presOf" srcId="{573B1548-AD84-4F4A-8ADA-5B3B314AFF8D}" destId="{243D7E23-DD77-457C-8E6E-B51C0015521F}" srcOrd="0" destOrd="31" presId="urn:microsoft.com/office/officeart/2005/8/layout/hList1"/>
    <dgm:cxn modelId="{33E89712-3198-4181-969E-1CECC25659C3}" srcId="{53D739E4-B508-432E-9EB5-5E92203193A6}" destId="{24AA5D2B-18BD-4608-8586-503878C3379E}" srcOrd="8" destOrd="0" parTransId="{E0CEF0D4-2BCD-4E32-93B2-D2E48FF26C47}" sibTransId="{DD720A5B-BE28-400C-9BE1-B1E28C21E1C8}"/>
    <dgm:cxn modelId="{55160296-E493-4954-A861-469D8734FC9A}" type="presOf" srcId="{58E4BF49-643F-4AEF-8CD0-73A7431AAC3B}" destId="{243D7E23-DD77-457C-8E6E-B51C0015521F}" srcOrd="0" destOrd="24" presId="urn:microsoft.com/office/officeart/2005/8/layout/hList1"/>
    <dgm:cxn modelId="{BD984CA3-E794-4EDF-B683-AC6F201664D1}" type="presOf" srcId="{6573A61D-580F-492C-83BA-43117C20E8F4}" destId="{243D7E23-DD77-457C-8E6E-B51C0015521F}" srcOrd="0" destOrd="16" presId="urn:microsoft.com/office/officeart/2005/8/layout/hList1"/>
    <dgm:cxn modelId="{8481EE5A-2984-4120-97CB-04C53A74739A}" type="presOf" srcId="{2EFCEDEA-5321-40BA-978C-B07699015020}" destId="{243D7E23-DD77-457C-8E6E-B51C0015521F}" srcOrd="0" destOrd="17" presId="urn:microsoft.com/office/officeart/2005/8/layout/hList1"/>
    <dgm:cxn modelId="{EE0F144C-BD28-48FA-92E7-B6FE1B6D2DCA}" type="presOf" srcId="{0D05DEB8-9080-4886-BF89-65E9EEE8D97B}" destId="{648C12EA-5FE6-4890-AA5E-6DE9FCF2FB99}" srcOrd="0" destOrd="2" presId="urn:microsoft.com/office/officeart/2005/8/layout/hList1"/>
    <dgm:cxn modelId="{8EA8FFB3-6760-4367-8C9E-B49B1224C42F}" type="presOf" srcId="{16BEB941-5F43-4402-8163-80DAB4450B6C}" destId="{604C2B0A-7FCD-49D6-93AF-5B6E198400A9}" srcOrd="0" destOrd="20" presId="urn:microsoft.com/office/officeart/2005/8/layout/hList1"/>
    <dgm:cxn modelId="{21FC4A4E-6357-4328-9FF8-3E134F24F688}" srcId="{DB0C13B5-EB2C-48C6-BBF6-0564E2FD3EC6}" destId="{640341C8-40EB-4F8C-BD51-E4FA85B2A4F9}" srcOrd="1" destOrd="0" parTransId="{DF5CCBBF-91F3-4BC2-B6E1-8325287AB12F}" sibTransId="{38C508C0-3FCD-4787-BEF9-AE712DAE02A0}"/>
    <dgm:cxn modelId="{F7868355-C572-4ACC-8B6E-A121802DA381}" type="presOf" srcId="{7687A105-0B93-4024-963C-3A08A19BD733}" destId="{243D7E23-DD77-457C-8E6E-B51C0015521F}" srcOrd="0" destOrd="7" presId="urn:microsoft.com/office/officeart/2005/8/layout/hList1"/>
    <dgm:cxn modelId="{076D6500-4230-4976-8A37-514041D6D637}" srcId="{DB0C13B5-EB2C-48C6-BBF6-0564E2FD3EC6}" destId="{D5A2F663-92BE-4BCF-8005-5E0062B25A28}" srcOrd="4" destOrd="0" parTransId="{0E2A6A67-FC7E-4812-B343-34D195183036}" sibTransId="{DE47911F-CB3E-480F-87B6-A07E197E56BC}"/>
    <dgm:cxn modelId="{8A85B7F9-4C96-417E-8D29-F547753D7F99}" type="presOf" srcId="{25CA61D9-54EC-42BD-A65E-9D3646C79532}" destId="{2E8F30C3-8BDE-43F0-A9C9-82F8E199DA9D}" srcOrd="0" destOrd="7" presId="urn:microsoft.com/office/officeart/2005/8/layout/hList1"/>
    <dgm:cxn modelId="{54A1C066-B027-4DAC-AA9F-CD91956C9CA6}" type="presOf" srcId="{CDDB9007-EA17-42C5-8E6E-AD37D2E77DA1}" destId="{604C2B0A-7FCD-49D6-93AF-5B6E198400A9}" srcOrd="0" destOrd="21" presId="urn:microsoft.com/office/officeart/2005/8/layout/hList1"/>
    <dgm:cxn modelId="{A22AC413-EB86-4592-B69B-A8DEB45CE59C}" srcId="{53D739E4-B508-432E-9EB5-5E92203193A6}" destId="{2893ED1C-6C14-49A4-BE92-DC369BD31F58}" srcOrd="15" destOrd="0" parTransId="{1C6BC410-9620-46F5-A636-3AA622656D32}" sibTransId="{C3DAED13-4D34-48D8-9728-DEBE9BF48779}"/>
    <dgm:cxn modelId="{0720EE2A-A58C-4C6A-83B0-ABF421DCA150}" type="presOf" srcId="{F9F7F31F-B378-4D65-A5F7-9BA8C7DAFD62}" destId="{648C12EA-5FE6-4890-AA5E-6DE9FCF2FB99}" srcOrd="0" destOrd="27" presId="urn:microsoft.com/office/officeart/2005/8/layout/hList1"/>
    <dgm:cxn modelId="{A3AD54D3-82A6-434F-8C32-9524C0E3E22B}" srcId="{53D739E4-B508-432E-9EB5-5E92203193A6}" destId="{909DF280-41EB-49A8-9874-EB5BFA2B5D7F}" srcOrd="21" destOrd="0" parTransId="{E93B8950-9CA2-40EA-8B20-CFB737ECC605}" sibTransId="{A888DA60-9C16-467E-A779-5D23DB1D2FB6}"/>
    <dgm:cxn modelId="{8C2BD932-F51D-4340-8121-870C5C28BAE0}" type="presOf" srcId="{2DF573C2-0339-4814-B222-3D071C5189E7}" destId="{2E8F30C3-8BDE-43F0-A9C9-82F8E199DA9D}" srcOrd="0" destOrd="13" presId="urn:microsoft.com/office/officeart/2005/8/layout/hList1"/>
    <dgm:cxn modelId="{0DE073AE-C799-430E-AFF8-C5396B288C74}" type="presOf" srcId="{9793A46E-DFB3-40B9-A050-0100C53CE913}" destId="{243D7E23-DD77-457C-8E6E-B51C0015521F}" srcOrd="0" destOrd="1" presId="urn:microsoft.com/office/officeart/2005/8/layout/hList1"/>
    <dgm:cxn modelId="{0F2C73EC-80EF-4F48-AC40-C49C7D87BE2C}" srcId="{53D739E4-B508-432E-9EB5-5E92203193A6}" destId="{E25D0769-F815-4897-AA8F-2BD9B6E26D8B}" srcOrd="14" destOrd="0" parTransId="{7D7412A6-EAE6-47A8-ABE0-C4A5B5974E12}" sibTransId="{44B8C625-69ED-435A-B5F3-6338F2D55AA3}"/>
    <dgm:cxn modelId="{887EE828-4A2A-43FA-BA2D-E4D0C7A2A9AF}" srcId="{30BC76DB-4B2C-482B-9C16-C0FF5CAA0A9B}" destId="{5A2C4FBD-670A-41EA-8F41-7113ACE6F7FD}" srcOrd="20" destOrd="0" parTransId="{705E39D9-B631-429C-9A61-54614C3E4D42}" sibTransId="{5E1E8A04-173D-49F0-9203-BAC33817B368}"/>
    <dgm:cxn modelId="{35E9E38F-6162-4C12-ABBA-05EF45F68534}" srcId="{30BC76DB-4B2C-482B-9C16-C0FF5CAA0A9B}" destId="{11E37E5D-E1A9-47FC-B664-0A7008E9EFC1}" srcOrd="24" destOrd="0" parTransId="{38E6F0C9-2DD6-4A9D-8032-7106EF1A802B}" sibTransId="{A46228BD-2A98-417D-A5F3-60A36095F3B5}"/>
    <dgm:cxn modelId="{DFB9918F-1E59-4C16-B7AF-1C0ECA3B809B}" type="presOf" srcId="{BC2B16E9-97BA-43F2-A6D9-C477FEB6D604}" destId="{243D7E23-DD77-457C-8E6E-B51C0015521F}" srcOrd="0" destOrd="25" presId="urn:microsoft.com/office/officeart/2005/8/layout/hList1"/>
    <dgm:cxn modelId="{B819A3BA-0B80-4395-BF48-C0CDD84FBF89}" srcId="{DB0C13B5-EB2C-48C6-BBF6-0564E2FD3EC6}" destId="{2826B010-B05B-4B29-A36E-AE892EBC9EAF}" srcOrd="6" destOrd="0" parTransId="{FA7FBAA5-A4CC-48BB-BF71-FDAF85A5AEBA}" sibTransId="{0CD7C6A4-B569-4F79-83B1-6AF2A6803F90}"/>
    <dgm:cxn modelId="{088BBA20-6763-44B5-85DA-5ECED1F787D6}" type="presOf" srcId="{640341C8-40EB-4F8C-BD51-E4FA85B2A4F9}" destId="{2E8F30C3-8BDE-43F0-A9C9-82F8E199DA9D}" srcOrd="0" destOrd="1" presId="urn:microsoft.com/office/officeart/2005/8/layout/hList1"/>
    <dgm:cxn modelId="{0D4EA4D7-0E73-4C36-8E9E-8989DBEEF0F8}" type="presOf" srcId="{F091D6E2-8EDA-4260-B4EB-D8FB2E83FA73}" destId="{604C2B0A-7FCD-49D6-93AF-5B6E198400A9}" srcOrd="0" destOrd="8" presId="urn:microsoft.com/office/officeart/2005/8/layout/hList1"/>
    <dgm:cxn modelId="{A29AB116-A13E-4226-A54F-AE5140AD6D1E}" srcId="{30BC76DB-4B2C-482B-9C16-C0FF5CAA0A9B}" destId="{EED6AEEA-3FC4-4009-BCBA-950E9D0E56A2}" srcOrd="5" destOrd="0" parTransId="{B45A798E-678C-4F3B-AB8E-8C0390C2D398}" sibTransId="{FB7CC4D7-0A49-415C-8EBD-EEC68CE563AE}"/>
    <dgm:cxn modelId="{32AE2339-786C-40A0-8266-1FE8C8D6DF88}" type="presOf" srcId="{796C40E6-8B96-45B2-8681-30B4518348DB}" destId="{2E8F30C3-8BDE-43F0-A9C9-82F8E199DA9D}" srcOrd="0" destOrd="16" presId="urn:microsoft.com/office/officeart/2005/8/layout/hList1"/>
    <dgm:cxn modelId="{02067FB7-09F5-4E52-B4AA-8296A374F54B}" srcId="{30BC76DB-4B2C-482B-9C16-C0FF5CAA0A9B}" destId="{3F32429B-5B9B-45FC-BD9B-98966F67AF2D}" srcOrd="15" destOrd="0" parTransId="{FAD87D37-3BE1-4B99-8AEB-64F1204EA0AA}" sibTransId="{FD71E9D5-D607-4FA6-8A5D-B6C9F17510B6}"/>
    <dgm:cxn modelId="{E8E87582-511F-4829-80CA-0AB275BBFC02}" type="presOf" srcId="{2826B010-B05B-4B29-A36E-AE892EBC9EAF}" destId="{2E8F30C3-8BDE-43F0-A9C9-82F8E199DA9D}" srcOrd="0" destOrd="6" presId="urn:microsoft.com/office/officeart/2005/8/layout/hList1"/>
    <dgm:cxn modelId="{A85EE47F-9B10-45D0-9225-CFD74FC32003}" type="presOf" srcId="{E3D3C99F-D91F-40A6-A3B9-AACE24E8F2D5}" destId="{604C2B0A-7FCD-49D6-93AF-5B6E198400A9}" srcOrd="0" destOrd="26" presId="urn:microsoft.com/office/officeart/2005/8/layout/hList1"/>
    <dgm:cxn modelId="{B516059F-F297-42A7-9636-7D21EE16B475}" type="presOf" srcId="{E25D0769-F815-4897-AA8F-2BD9B6E26D8B}" destId="{243D7E23-DD77-457C-8E6E-B51C0015521F}" srcOrd="0" destOrd="14" presId="urn:microsoft.com/office/officeart/2005/8/layout/hList1"/>
    <dgm:cxn modelId="{73B857FE-16CB-4867-BC61-E6F0026C1B3C}" srcId="{30BC76DB-4B2C-482B-9C16-C0FF5CAA0A9B}" destId="{B4ABBB58-59F5-4099-8E7F-D4F4600B9ADD}" srcOrd="23" destOrd="0" parTransId="{F72E905A-E34A-4B55-8A48-D802DA1B602B}" sibTransId="{B246CC62-7E3C-404A-8424-568D93EA6C01}"/>
    <dgm:cxn modelId="{9D595EAD-1738-4B74-974B-ABF4775FEA44}" type="presOf" srcId="{909DF280-41EB-49A8-9874-EB5BFA2B5D7F}" destId="{243D7E23-DD77-457C-8E6E-B51C0015521F}" srcOrd="0" destOrd="21" presId="urn:microsoft.com/office/officeart/2005/8/layout/hList1"/>
    <dgm:cxn modelId="{FF317FAE-5046-4834-851B-C8C0083D35D6}" srcId="{DB0C13B5-EB2C-48C6-BBF6-0564E2FD3EC6}" destId="{2DF573C2-0339-4814-B222-3D071C5189E7}" srcOrd="13" destOrd="0" parTransId="{BDF2F7C9-A48F-473D-AB3D-17AB1AB0C5FC}" sibTransId="{4A9F0C3C-A2DD-47FA-872F-4CA5DECC3F93}"/>
    <dgm:cxn modelId="{DE74BFC8-BE75-4EC8-A2F2-E3377E248B2D}" srcId="{53D739E4-B508-432E-9EB5-5E92203193A6}" destId="{86E3935E-C815-432C-9A18-5345FF567F43}" srcOrd="32" destOrd="0" parTransId="{FE02D334-3BFF-4C75-ACBC-33717B3E2985}" sibTransId="{BC427BBC-AB33-4CFB-B424-C13367DCDA3E}"/>
    <dgm:cxn modelId="{6293C9EC-E69D-4387-B152-A564BB60DEE9}" srcId="{7B7A9E71-E879-4146-BC88-F3D23173A947}" destId="{0E2D2A46-E4CA-4CE8-ACA3-52C35101B5CE}" srcOrd="23" destOrd="0" parTransId="{B1DF1858-5BB1-423A-9D50-D05E8D50E6DA}" sibTransId="{E3E74912-5B8F-4256-A239-E834C9BE2EC5}"/>
    <dgm:cxn modelId="{E36743C5-C5DF-413B-B204-F32BEF3D0823}" srcId="{30BC76DB-4B2C-482B-9C16-C0FF5CAA0A9B}" destId="{2CF94E3A-D8F4-49D5-ABFF-9F2E4FA6AB35}" srcOrd="22" destOrd="0" parTransId="{1A331CC3-AD59-491B-B511-19262D075E6E}" sibTransId="{047D25C2-8208-40FC-9481-20A3062DD3C9}"/>
    <dgm:cxn modelId="{9447718C-2562-433A-8C23-7082FE52BE53}" srcId="{53D739E4-B508-432E-9EB5-5E92203193A6}" destId="{573B1548-AD84-4F4A-8ADA-5B3B314AFF8D}" srcOrd="31" destOrd="0" parTransId="{9900E9BD-5BED-4E5E-AFA7-AFFD079677BE}" sibTransId="{03CDEE4D-FB8C-4337-8E87-CE5C9A06D642}"/>
    <dgm:cxn modelId="{8A0691B8-99C6-4BAB-AD85-95F1E0A4135E}" srcId="{53D739E4-B508-432E-9EB5-5E92203193A6}" destId="{78664985-D89E-4E87-A71A-4DD274AD8A26}" srcOrd="6" destOrd="0" parTransId="{DBCBC2A3-F9D1-4726-A7FA-C4841B7D52D8}" sibTransId="{884E70E4-24E3-41B6-A8A8-BC0E12020373}"/>
    <dgm:cxn modelId="{5C133D8E-B77A-49B2-B685-4FD784CF991C}" srcId="{DB0C13B5-EB2C-48C6-BBF6-0564E2FD3EC6}" destId="{D5852B24-3D09-43AF-84C1-D984262D90B1}" srcOrd="0" destOrd="0" parTransId="{9EDDC8AE-01B8-4EEC-B97C-B69DCAD2601B}" sibTransId="{B0C21A97-C23F-4D34-8A20-F336B370329A}"/>
    <dgm:cxn modelId="{883EAEF5-4D61-4088-8F1C-48D296E9E0B4}" srcId="{30BC76DB-4B2C-482B-9C16-C0FF5CAA0A9B}" destId="{17720E01-CDA7-42FC-821F-E86C832A1B2E}" srcOrd="7" destOrd="0" parTransId="{5370D530-862E-4990-89E2-11D57A466CD2}" sibTransId="{5BB38D5D-0A51-4ADE-8E97-BAF7086CAD81}"/>
    <dgm:cxn modelId="{10A8DCFC-D9AF-4E44-BCA0-4269F440FE55}" srcId="{30BC76DB-4B2C-482B-9C16-C0FF5CAA0A9B}" destId="{3AEF36C0-4F1B-487B-A9BA-3FE71739ED84}" srcOrd="0" destOrd="0" parTransId="{E0A25A4E-BDB4-4C1F-AC9F-364DBAA645CC}" sibTransId="{560C11DA-AF5C-40BF-8E0B-0BB1E051B484}"/>
    <dgm:cxn modelId="{AA75FF52-AC1D-4101-B9BC-A56E3062679F}" type="presOf" srcId="{C762273E-91CB-4BAA-B56B-9677E694698C}" destId="{604C2B0A-7FCD-49D6-93AF-5B6E198400A9}" srcOrd="0" destOrd="0" presId="urn:microsoft.com/office/officeart/2005/8/layout/hList1"/>
    <dgm:cxn modelId="{DC16C748-AC59-463D-9628-89A9BE1626A2}" srcId="{53D739E4-B508-432E-9EB5-5E92203193A6}" destId="{3DC49132-768A-4A03-B02D-4F67786AB986}" srcOrd="27" destOrd="0" parTransId="{4DBDA2BB-7EFE-4AC1-84F7-878B1CD756CC}" sibTransId="{769192DC-6348-44AE-9467-997C1AC9A567}"/>
    <dgm:cxn modelId="{960B3FD2-714F-432C-A8B3-7CAD8276864D}" srcId="{53D739E4-B508-432E-9EB5-5E92203193A6}" destId="{486F107C-0DA1-4D64-85F7-592D54013E23}" srcOrd="12" destOrd="0" parTransId="{E0A95736-BDC8-4B48-8FB1-41F61856A01D}" sibTransId="{13EDBE2E-E43B-435C-A5BB-9E02E16604D1}"/>
    <dgm:cxn modelId="{76C0C0FA-C41E-4866-B739-B366412B71AA}" srcId="{7B7A9E71-E879-4146-BC88-F3D23173A947}" destId="{0D71FBA6-8E60-4F2C-8B45-BB485E1B844E}" srcOrd="14" destOrd="0" parTransId="{9E6C3156-8DB4-4F68-A67B-90714D5F7EF9}" sibTransId="{1E1FD9E6-C10D-4377-8F0C-AC0D0050A9D5}"/>
    <dgm:cxn modelId="{C65D4A02-F041-4C27-8F75-230EB4AF47F6}" type="presOf" srcId="{6CE0EAE4-8418-4753-AE66-C0830A2E4395}" destId="{243D7E23-DD77-457C-8E6E-B51C0015521F}" srcOrd="0" destOrd="22" presId="urn:microsoft.com/office/officeart/2005/8/layout/hList1"/>
    <dgm:cxn modelId="{50967AD4-20AC-4FF2-A75F-D33573A71014}" type="presOf" srcId="{EE224A8F-DD53-4A59-8BE1-291B96071DAE}" destId="{2E8F30C3-8BDE-43F0-A9C9-82F8E199DA9D}" srcOrd="0" destOrd="11" presId="urn:microsoft.com/office/officeart/2005/8/layout/hList1"/>
    <dgm:cxn modelId="{2E000656-D121-444E-84CA-1C069465CED1}" srcId="{53D739E4-B508-432E-9EB5-5E92203193A6}" destId="{6A695833-0998-4B92-A2DD-58B75A08B46F}" srcOrd="18" destOrd="0" parTransId="{B4E52912-853D-45EF-B353-A5C2C8353EE9}" sibTransId="{F4286303-A03B-4CA8-A7B5-37F9A218605B}"/>
    <dgm:cxn modelId="{68FB801E-682C-4147-8EEE-BBA7373E26EF}" type="presOf" srcId="{FB571262-BF66-4654-97DC-B7048528E9B1}" destId="{243D7E23-DD77-457C-8E6E-B51C0015521F}" srcOrd="0" destOrd="28" presId="urn:microsoft.com/office/officeart/2005/8/layout/hList1"/>
    <dgm:cxn modelId="{8B81ECE5-036B-40E6-80F2-FBFB72C82061}" srcId="{7B7A9E71-E879-4146-BC88-F3D23173A947}" destId="{1EB9D68E-1FDD-4549-88F9-32EFB3B6AFB2}" srcOrd="25" destOrd="0" parTransId="{01476271-2247-402D-8615-09BBFAF871A2}" sibTransId="{EEB1F800-61AD-4E4E-8C7E-3C5BC68A8DEA}"/>
    <dgm:cxn modelId="{13E9D41A-C094-43C5-93C4-B611F775A0A1}" srcId="{53D739E4-B508-432E-9EB5-5E92203193A6}" destId="{BC2B16E9-97BA-43F2-A6D9-C477FEB6D604}" srcOrd="25" destOrd="0" parTransId="{73AF95C0-50A6-40E9-BF55-25B61E62A606}" sibTransId="{14F0C4F3-83F2-422A-90BB-1D6E97ED5C21}"/>
    <dgm:cxn modelId="{FD9CF5A1-4622-42D7-8F24-D1C13214BA38}" srcId="{53D739E4-B508-432E-9EB5-5E92203193A6}" destId="{C1688DFF-2D25-4FCA-AFDF-3B394A104C38}" srcOrd="10" destOrd="0" parTransId="{6B8C5984-4597-4878-8D4F-DF650F3751C5}" sibTransId="{3A6CFB1B-06AC-4498-8223-8D04C12B631D}"/>
    <dgm:cxn modelId="{E88B372D-E39A-4F90-8E2F-93DB0C097033}" srcId="{7B7A9E71-E879-4146-BC88-F3D23173A947}" destId="{B06A552C-384A-4053-8201-617E781177CA}" srcOrd="7" destOrd="0" parTransId="{FEB39ECD-7147-411D-97BB-DB40459BA296}" sibTransId="{311AA28D-A511-4CDB-97DE-94412055A18C}"/>
    <dgm:cxn modelId="{64B89617-FAC2-425A-BB93-D33EFE9112B1}" srcId="{7B7A9E71-E879-4146-BC88-F3D23173A947}" destId="{CDDB9007-EA17-42C5-8E6E-AD37D2E77DA1}" srcOrd="21" destOrd="0" parTransId="{4A3B6A74-D664-4158-BA24-BD904ADF2E2F}" sibTransId="{6A637136-C6E7-43A4-AD24-7961032EC882}"/>
    <dgm:cxn modelId="{DBF0D348-98D5-4920-882E-4BA7CA77C383}" srcId="{DB0C13B5-EB2C-48C6-BBF6-0564E2FD3EC6}" destId="{CAD06916-F3D3-44AB-9E7D-66841E113526}" srcOrd="2" destOrd="0" parTransId="{060C92C7-6489-4DBD-95E5-7FAF83777A43}" sibTransId="{7AFEAF67-C21A-41AA-BB28-B1F18CBF4A9C}"/>
    <dgm:cxn modelId="{50B22F12-6712-48FD-8D94-E8984E90A89E}" srcId="{7B7A9E71-E879-4146-BC88-F3D23173A947}" destId="{048FE312-0294-47DB-B0AE-408C8265F1A6}" srcOrd="30" destOrd="0" parTransId="{8539AA55-81D1-41AE-A27A-33CD0CCFD3C2}" sibTransId="{C9A8D559-AD69-42CF-B292-2D483EAA0349}"/>
    <dgm:cxn modelId="{7A28B071-94DC-411B-B684-501BC698CBA6}" srcId="{30BC76DB-4B2C-482B-9C16-C0FF5CAA0A9B}" destId="{18606F7A-6DA2-4038-94B5-C7F88EF5B678}" srcOrd="9" destOrd="0" parTransId="{89980750-C838-487A-AFC2-10DB0F7320FF}" sibTransId="{F2F3A3F1-1B41-4686-8BA1-1958C56D8F07}"/>
    <dgm:cxn modelId="{3E3D5B11-8B6C-4ACB-949F-9E559674A9B8}" type="presOf" srcId="{A331442B-DB26-4FF6-8332-705B772F03BB}" destId="{604C2B0A-7FCD-49D6-93AF-5B6E198400A9}" srcOrd="0" destOrd="1" presId="urn:microsoft.com/office/officeart/2005/8/layout/hList1"/>
    <dgm:cxn modelId="{64231C42-7A65-48F2-A926-322DE505D804}" srcId="{7B7A9E71-E879-4146-BC88-F3D23173A947}" destId="{16BEB941-5F43-4402-8163-80DAB4450B6C}" srcOrd="20" destOrd="0" parTransId="{42A96227-4E5E-4404-AD90-9261A7FD1F7A}" sibTransId="{B5B8D735-627B-4DA7-8B6F-74C7631EBC58}"/>
    <dgm:cxn modelId="{9AC6FEA1-DEB4-4F9A-AAE0-BB4C10650DF6}" type="presOf" srcId="{24872FF6-AF3E-4D6A-A52C-419396130DD3}" destId="{604C2B0A-7FCD-49D6-93AF-5B6E198400A9}" srcOrd="0" destOrd="4" presId="urn:microsoft.com/office/officeart/2005/8/layout/hList1"/>
    <dgm:cxn modelId="{63810619-B107-4F15-B99F-7699D6967B1D}" srcId="{7B7A9E71-E879-4146-BC88-F3D23173A947}" destId="{E1D262FC-9E65-47DE-B10A-162FADA940CD}" srcOrd="6" destOrd="0" parTransId="{1FFF1884-A065-4DA6-A976-398E1B856C67}" sibTransId="{3CDADE43-DFF3-42FD-9340-6C08FB227663}"/>
    <dgm:cxn modelId="{356DCEDB-C371-430B-8A8F-8E10A185E02D}" type="presOf" srcId="{D1652FD2-11FD-4BF0-A271-FAEA8A398D03}" destId="{243D7E23-DD77-457C-8E6E-B51C0015521F}" srcOrd="0" destOrd="29" presId="urn:microsoft.com/office/officeart/2005/8/layout/hList1"/>
    <dgm:cxn modelId="{95A69852-EB76-4141-B2A2-6CFF3465572D}" type="presOf" srcId="{DCFFEA85-AB56-437A-B188-4968C0517F25}" destId="{604C2B0A-7FCD-49D6-93AF-5B6E198400A9}" srcOrd="0" destOrd="11" presId="urn:microsoft.com/office/officeart/2005/8/layout/hList1"/>
    <dgm:cxn modelId="{E63D8399-F609-469D-B0F2-654A2F8689A5}" type="presOf" srcId="{45E9EAC5-148D-4D30-973A-226CA9DD4E7D}" destId="{604C2B0A-7FCD-49D6-93AF-5B6E198400A9}" srcOrd="0" destOrd="18" presId="urn:microsoft.com/office/officeart/2005/8/layout/hList1"/>
    <dgm:cxn modelId="{4B64B24E-12BC-4D02-A6C7-6F62C0F8B033}" type="presOf" srcId="{E2C94D06-C785-4C92-8136-97F1A5F1FAA0}" destId="{604C2B0A-7FCD-49D6-93AF-5B6E198400A9}" srcOrd="0" destOrd="15" presId="urn:microsoft.com/office/officeart/2005/8/layout/hList1"/>
    <dgm:cxn modelId="{E7DF63E9-E580-4E18-8A5C-93AC1E0766D7}" type="presOf" srcId="{12F564D5-D2FC-4BC4-B1FF-D9BCA988B644}" destId="{604C2B0A-7FCD-49D6-93AF-5B6E198400A9}" srcOrd="0" destOrd="22" presId="urn:microsoft.com/office/officeart/2005/8/layout/hList1"/>
    <dgm:cxn modelId="{1B2714C2-37A6-4F78-A67A-7AC247F8FC34}" srcId="{7B7A9E71-E879-4146-BC88-F3D23173A947}" destId="{C4BDD8C0-CE21-4058-888D-7B0AFC185772}" srcOrd="24" destOrd="0" parTransId="{BB7E78D2-2A70-44A9-BF7C-50A3D994119E}" sibTransId="{489C1680-2C14-48B5-A54B-D341DDBF68A2}"/>
    <dgm:cxn modelId="{2E56381B-9473-4552-B9AA-E6875F1C92D0}" type="presOf" srcId="{323E6B3D-929C-43F3-B42E-E95F8AD98C35}" destId="{2E8F30C3-8BDE-43F0-A9C9-82F8E199DA9D}" srcOrd="0" destOrd="10" presId="urn:microsoft.com/office/officeart/2005/8/layout/hList1"/>
    <dgm:cxn modelId="{0B458D31-F3DF-4C82-B59C-3AD4687E6097}" type="presOf" srcId="{7B7A9E71-E879-4146-BC88-F3D23173A947}" destId="{0FE91D34-7681-48F1-86C1-AC6DF9AE5FFD}" srcOrd="0" destOrd="0" presId="urn:microsoft.com/office/officeart/2005/8/layout/hList1"/>
    <dgm:cxn modelId="{3CF1E13D-F030-4AB1-915C-BA87E7F37C21}" type="presOf" srcId="{E54E973C-6572-4A3D-B28A-5960694D3B9B}" destId="{2E8F30C3-8BDE-43F0-A9C9-82F8E199DA9D}" srcOrd="0" destOrd="3" presId="urn:microsoft.com/office/officeart/2005/8/layout/hList1"/>
    <dgm:cxn modelId="{DDD3E1A3-AD44-4F11-A3CF-62ECAC5705D1}" type="presOf" srcId="{AACBB04A-9BDC-4645-818C-825FFE5AF3D1}" destId="{2E8F30C3-8BDE-43F0-A9C9-82F8E199DA9D}" srcOrd="0" destOrd="14" presId="urn:microsoft.com/office/officeart/2005/8/layout/hList1"/>
    <dgm:cxn modelId="{9A9B9F2D-00A3-4224-A4C3-EDDE13DADD54}" srcId="{115B7320-1AA3-42E4-9A7C-BE4B232C1A46}" destId="{30BC76DB-4B2C-482B-9C16-C0FF5CAA0A9B}" srcOrd="2" destOrd="0" parTransId="{6677676D-9AC3-4704-969D-CE5095D6B246}" sibTransId="{106D104E-8481-4FB8-B626-B37E8AB7634E}"/>
    <dgm:cxn modelId="{244DDBB1-E3EC-4C28-B4AD-C8A19971FC76}" srcId="{30BC76DB-4B2C-482B-9C16-C0FF5CAA0A9B}" destId="{D1142195-F631-443B-9D85-9D7EC8B86691}" srcOrd="1" destOrd="0" parTransId="{C6D540F6-C9BF-4CB8-A829-30AFE9477ACB}" sibTransId="{11DDE8B5-089B-4272-99A1-BEEEE1CE7100}"/>
    <dgm:cxn modelId="{07CF4374-C539-4024-9061-69A5A8C6753D}" srcId="{30BC76DB-4B2C-482B-9C16-C0FF5CAA0A9B}" destId="{213B2E54-A87D-434D-B8F9-6BF34D2D07DC}" srcOrd="10" destOrd="0" parTransId="{651A0BBE-8959-4240-93C6-6F7FD4E7245B}" sibTransId="{06D504C1-B744-4ABD-B188-A1A55FC0C90A}"/>
    <dgm:cxn modelId="{458DED4B-6C93-4DDB-8104-7605035584B6}" type="presOf" srcId="{0D71FBA6-8E60-4F2C-8B45-BB485E1B844E}" destId="{604C2B0A-7FCD-49D6-93AF-5B6E198400A9}" srcOrd="0" destOrd="14" presId="urn:microsoft.com/office/officeart/2005/8/layout/hList1"/>
    <dgm:cxn modelId="{90EB8ECB-DDE1-4F47-BD23-93966F56E0B3}" srcId="{DB0C13B5-EB2C-48C6-BBF6-0564E2FD3EC6}" destId="{AACBB04A-9BDC-4645-818C-825FFE5AF3D1}" srcOrd="14" destOrd="0" parTransId="{FC94FDC1-93D0-4B76-B302-3CAC8889CEC0}" sibTransId="{DAB75954-112A-44EC-875A-7948DB2EA99A}"/>
    <dgm:cxn modelId="{7AE48A72-01F1-4EB9-9441-80E60B5CF5CE}" type="presOf" srcId="{C4BDD8C0-CE21-4058-888D-7B0AFC185772}" destId="{604C2B0A-7FCD-49D6-93AF-5B6E198400A9}" srcOrd="0" destOrd="24" presId="urn:microsoft.com/office/officeart/2005/8/layout/hList1"/>
    <dgm:cxn modelId="{DECF5C8D-DAB9-4E12-88AE-8FC222BC0DC1}" type="presOf" srcId="{CF873D62-AF50-4567-8679-2C78F0286131}" destId="{243D7E23-DD77-457C-8E6E-B51C0015521F}" srcOrd="0" destOrd="11" presId="urn:microsoft.com/office/officeart/2005/8/layout/hList1"/>
    <dgm:cxn modelId="{DD143B44-3328-448D-9395-8C5159DC6462}" srcId="{30BC76DB-4B2C-482B-9C16-C0FF5CAA0A9B}" destId="{31809CA5-DDFA-4D8E-8872-1A576F679E55}" srcOrd="12" destOrd="0" parTransId="{D00199FD-3E0A-453F-943E-7F31BDB49035}" sibTransId="{AFD002AB-2061-4ACA-91E2-24201B4A9027}"/>
    <dgm:cxn modelId="{A81920DB-D223-4193-820F-B37B7B7C06F0}" type="presOf" srcId="{486F107C-0DA1-4D64-85F7-592D54013E23}" destId="{243D7E23-DD77-457C-8E6E-B51C0015521F}" srcOrd="0" destOrd="12" presId="urn:microsoft.com/office/officeart/2005/8/layout/hList1"/>
    <dgm:cxn modelId="{CD2F63DA-33AC-4584-9F55-A84FC660239B}" srcId="{53D739E4-B508-432E-9EB5-5E92203193A6}" destId="{2EFCEDEA-5321-40BA-978C-B07699015020}" srcOrd="17" destOrd="0" parTransId="{D52E12EE-6976-494A-B51A-E3C4329B328A}" sibTransId="{F356DFFB-86DF-4BDD-A072-E176B898DAA1}"/>
    <dgm:cxn modelId="{2728F36A-A415-415C-A0C4-53394B99B7C1}" srcId="{DB0C13B5-EB2C-48C6-BBF6-0564E2FD3EC6}" destId="{25CA61D9-54EC-42BD-A65E-9D3646C79532}" srcOrd="7" destOrd="0" parTransId="{00070B37-163E-415A-94E9-CB867FD36317}" sibTransId="{EB9CA043-2888-423A-A122-49F9EC020795}"/>
    <dgm:cxn modelId="{E2204966-2ABF-4410-950A-65A1F001E70B}" srcId="{30BC76DB-4B2C-482B-9C16-C0FF5CAA0A9B}" destId="{9A9013B9-DFF4-4AB7-930E-ECE7B648BF17}" srcOrd="25" destOrd="0" parTransId="{931414FC-BD2E-4D2B-8ADA-3F7E78D60BB0}" sibTransId="{D4D5D290-1ABF-4321-BC40-5C2692EAA9F9}"/>
    <dgm:cxn modelId="{6CDB2F61-C544-4E58-AA68-44A9B005BFB5}" type="presOf" srcId="{86E3935E-C815-432C-9A18-5345FF567F43}" destId="{243D7E23-DD77-457C-8E6E-B51C0015521F}" srcOrd="0" destOrd="32" presId="urn:microsoft.com/office/officeart/2005/8/layout/hList1"/>
    <dgm:cxn modelId="{382B1A76-EC23-43E9-8138-68C2E8DD4CD7}" srcId="{53D739E4-B508-432E-9EB5-5E92203193A6}" destId="{FB571262-BF66-4654-97DC-B7048528E9B1}" srcOrd="28" destOrd="0" parTransId="{7FBB7F87-9FBE-4D71-BBFB-B84BFFC6AE4A}" sibTransId="{3E9B67CB-567C-4C8F-9EE2-F914ED18B349}"/>
    <dgm:cxn modelId="{087FD215-1DBA-4558-B7AA-A8354AB37FE1}" type="presOf" srcId="{C1688DFF-2D25-4FCA-AFDF-3B394A104C38}" destId="{243D7E23-DD77-457C-8E6E-B51C0015521F}" srcOrd="0" destOrd="10" presId="urn:microsoft.com/office/officeart/2005/8/layout/hList1"/>
    <dgm:cxn modelId="{DA895176-B38D-4D4E-BC52-1E50464DFDF2}" srcId="{7B7A9E71-E879-4146-BC88-F3D23173A947}" destId="{C762273E-91CB-4BAA-B56B-9677E694698C}" srcOrd="0" destOrd="0" parTransId="{20B54724-AAFA-4D6C-B2C1-91FCAE7E4207}" sibTransId="{6B86FF9C-B142-413C-9733-A4AC1AB9780D}"/>
    <dgm:cxn modelId="{15776C0F-79E6-44BD-B3CE-3E3795553008}" type="presOf" srcId="{F35B17FA-160D-4B04-8522-AE6B7D0A2898}" destId="{648C12EA-5FE6-4890-AA5E-6DE9FCF2FB99}" srcOrd="0" destOrd="4" presId="urn:microsoft.com/office/officeart/2005/8/layout/hList1"/>
    <dgm:cxn modelId="{5BEF5373-406F-4B99-9BAB-F26B4A2185F7}" srcId="{53D739E4-B508-432E-9EB5-5E92203193A6}" destId="{118C0168-2EDF-413B-A312-8DA72A50DECE}" srcOrd="26" destOrd="0" parTransId="{662617D2-A539-40DE-8226-75548714E5E2}" sibTransId="{F42F9EEB-ED3B-4DB1-BA2C-D5B97D5BF127}"/>
    <dgm:cxn modelId="{EEF27E09-2353-4617-AEFC-81A3083D0875}" type="presOf" srcId="{DC0EB86F-7A9E-4838-AA9A-8F30344901CF}" destId="{604C2B0A-7FCD-49D6-93AF-5B6E198400A9}" srcOrd="0" destOrd="17" presId="urn:microsoft.com/office/officeart/2005/8/layout/hList1"/>
    <dgm:cxn modelId="{ACF9A7E2-9142-4E71-9F41-F91A1567B5D5}" type="presOf" srcId="{048FE312-0294-47DB-B0AE-408C8265F1A6}" destId="{604C2B0A-7FCD-49D6-93AF-5B6E198400A9}" srcOrd="0" destOrd="30" presId="urn:microsoft.com/office/officeart/2005/8/layout/hList1"/>
    <dgm:cxn modelId="{5631EAEE-29D3-4E98-A569-9B60884481B9}" srcId="{7B7A9E71-E879-4146-BC88-F3D23173A947}" destId="{F091D6E2-8EDA-4260-B4EB-D8FB2E83FA73}" srcOrd="8" destOrd="0" parTransId="{C1F0A483-0FF7-4021-8F70-6EDBE55D8363}" sibTransId="{C965766C-3077-4F26-8667-201FB3E1255B}"/>
    <dgm:cxn modelId="{265B036A-9B61-463D-AE7D-AD59360AF52D}" type="presOf" srcId="{30BC76DB-4B2C-482B-9C16-C0FF5CAA0A9B}" destId="{40E22F84-2F16-418B-9393-8F02CAACC11B}" srcOrd="0" destOrd="0" presId="urn:microsoft.com/office/officeart/2005/8/layout/hList1"/>
    <dgm:cxn modelId="{487BF6B5-9B7C-41BD-B126-815F7B0C3EC5}" srcId="{DB0C13B5-EB2C-48C6-BBF6-0564E2FD3EC6}" destId="{E54E973C-6572-4A3D-B28A-5960694D3B9B}" srcOrd="3" destOrd="0" parTransId="{48A2638D-EA6C-42D7-A22E-D9CAB0578F88}" sibTransId="{5AC859B3-8A9A-42E6-80E4-5A2BB4A1D661}"/>
    <dgm:cxn modelId="{CE8FDB88-BD28-473D-A487-14A7CEC11D49}" srcId="{53D739E4-B508-432E-9EB5-5E92203193A6}" destId="{AE7AE22C-8A34-4BAE-80B5-96D79CFDBBCD}" srcOrd="30" destOrd="0" parTransId="{326EA5FA-201D-4E65-9880-F550E2436468}" sibTransId="{B2F296C5-855A-48BC-A32C-1506AF355275}"/>
    <dgm:cxn modelId="{08CE4A3A-842E-4794-B88B-CD70D140C690}" srcId="{30BC76DB-4B2C-482B-9C16-C0FF5CAA0A9B}" destId="{A3E07974-2F7D-4737-AF4F-51450EA629D7}" srcOrd="3" destOrd="0" parTransId="{E038BF1B-72A3-4783-9A4D-F8F16B1C762F}" sibTransId="{029C1FBD-4E78-4125-84D0-D8D3CC3B43BF}"/>
    <dgm:cxn modelId="{3F74BA2D-391D-43E7-845D-2B592976B127}" type="presOf" srcId="{0149B9BB-8DDB-4603-88C3-420F110E11A1}" destId="{2E8F30C3-8BDE-43F0-A9C9-82F8E199DA9D}" srcOrd="0" destOrd="9" presId="urn:microsoft.com/office/officeart/2005/8/layout/hList1"/>
    <dgm:cxn modelId="{E637261B-3F97-4FC8-82F3-4B4AEF472A41}" srcId="{53D739E4-B508-432E-9EB5-5E92203193A6}" destId="{F9395A6B-BA87-4463-8D13-462ED4EC3619}" srcOrd="3" destOrd="0" parTransId="{2F131A3C-07E6-4423-9764-09F6A4CA748D}" sibTransId="{C5F1F5DD-2696-4674-807E-B69375776634}"/>
    <dgm:cxn modelId="{4389ED1E-4BCB-4236-9345-1B7DBCA46679}" type="presOf" srcId="{B4ABBB58-59F5-4099-8E7F-D4F4600B9ADD}" destId="{648C12EA-5FE6-4890-AA5E-6DE9FCF2FB99}" srcOrd="0" destOrd="23" presId="urn:microsoft.com/office/officeart/2005/8/layout/hList1"/>
    <dgm:cxn modelId="{13C460B5-8ABC-4EFD-9CBB-6BA38FDABE6A}" srcId="{115B7320-1AA3-42E4-9A7C-BE4B232C1A46}" destId="{DB0C13B5-EB2C-48C6-BBF6-0564E2FD3EC6}" srcOrd="3" destOrd="0" parTransId="{3CD77938-69A4-4643-AC26-FF35A9E73B84}" sibTransId="{5216CDF9-F45C-4C55-9EE6-D0F9DE469AAF}"/>
    <dgm:cxn modelId="{0CDC4FFE-F73D-459F-80DB-8F21A04F4DF9}" srcId="{53D739E4-B508-432E-9EB5-5E92203193A6}" destId="{CF873D62-AF50-4567-8679-2C78F0286131}" srcOrd="11" destOrd="0" parTransId="{03408862-3E51-4C40-AE2A-FEB4660A9CFA}" sibTransId="{49DD4DCF-8302-4A6F-917A-306A501EF6E6}"/>
    <dgm:cxn modelId="{815CE7FE-ECD4-459A-BAFA-6AA2D1897ABC}" type="presOf" srcId="{118C0168-2EDF-413B-A312-8DA72A50DECE}" destId="{243D7E23-DD77-457C-8E6E-B51C0015521F}" srcOrd="0" destOrd="26" presId="urn:microsoft.com/office/officeart/2005/8/layout/hList1"/>
    <dgm:cxn modelId="{2A2669E9-D7C9-40AD-811F-59A62164DE65}" type="presOf" srcId="{C7A1D304-87A2-4F0F-8F34-4C6A24AD89E7}" destId="{2E8F30C3-8BDE-43F0-A9C9-82F8E199DA9D}" srcOrd="0" destOrd="5" presId="urn:microsoft.com/office/officeart/2005/8/layout/hList1"/>
    <dgm:cxn modelId="{F665C67A-B35E-44BF-A3D3-73EA94E1180D}" srcId="{53D739E4-B508-432E-9EB5-5E92203193A6}" destId="{81811E07-3515-4234-919A-1A3EA787225C}" srcOrd="19" destOrd="0" parTransId="{E18217CA-4644-4E27-97A7-0A5D21A70815}" sibTransId="{330CC60B-9CCB-4338-B3AC-4A8C488FEE88}"/>
    <dgm:cxn modelId="{6E3780A5-D445-43CE-81EC-9A64D51A9DAF}" srcId="{7B7A9E71-E879-4146-BC88-F3D23173A947}" destId="{54E3A132-B7C4-40E0-9B9D-3EC0709FE3B1}" srcOrd="29" destOrd="0" parTransId="{FED910B5-7F9A-441D-AC4A-AB1983EEA4C7}" sibTransId="{AA2C1FB2-9D66-4720-9E43-9C700B547841}"/>
    <dgm:cxn modelId="{D5D8A371-C9CE-4997-A203-F885D6D4A68B}" type="presOf" srcId="{06C18987-F1F1-422C-B96A-E7C0CDA0D1FF}" destId="{604C2B0A-7FCD-49D6-93AF-5B6E198400A9}" srcOrd="0" destOrd="10" presId="urn:microsoft.com/office/officeart/2005/8/layout/hList1"/>
    <dgm:cxn modelId="{D6EBA993-BBFB-40AB-B86E-6E04FFA61144}" srcId="{53D739E4-B508-432E-9EB5-5E92203193A6}" destId="{F0C08A3B-88C7-44AE-8769-6CF4B4DF3899}" srcOrd="9" destOrd="0" parTransId="{95CE7F84-A3B3-47BD-A35F-58801ADB05FC}" sibTransId="{B2923D42-58EE-4A1A-A7FA-F8B9C4B54F16}"/>
    <dgm:cxn modelId="{1A1DC879-26D2-4DC0-BC0E-53F2E14CA488}" type="presOf" srcId="{E2DBF4DF-B40A-4DE2-972E-B5E6AF64B4F1}" destId="{648C12EA-5FE6-4890-AA5E-6DE9FCF2FB99}" srcOrd="0" destOrd="21" presId="urn:microsoft.com/office/officeart/2005/8/layout/hList1"/>
    <dgm:cxn modelId="{8E35B054-7B40-4D3E-914F-C18FA6C99AD6}" srcId="{DB0C13B5-EB2C-48C6-BBF6-0564E2FD3EC6}" destId="{959DFD44-D7B6-448D-9485-FF749FBC5511}" srcOrd="8" destOrd="0" parTransId="{F4DF664E-A821-4483-A045-512DFEEC2290}" sibTransId="{487F152C-E9BF-4AED-8E29-27CDFAD29856}"/>
    <dgm:cxn modelId="{8EAC7C85-7A11-46ED-ABDE-59198E59AE7F}" type="presOf" srcId="{3E717053-3093-40AA-92C2-E871CF9659AF}" destId="{648C12EA-5FE6-4890-AA5E-6DE9FCF2FB99}" srcOrd="0" destOrd="6" presId="urn:microsoft.com/office/officeart/2005/8/layout/hList1"/>
    <dgm:cxn modelId="{BD1DAFB3-BB04-4DE3-B1DC-3C7184A8045B}" srcId="{7B7A9E71-E879-4146-BC88-F3D23173A947}" destId="{10F634AE-8CB9-4982-948B-D94A75CA9AFE}" srcOrd="2" destOrd="0" parTransId="{8548E3C7-E564-4C96-A8F9-A328F700CEAC}" sibTransId="{C4FDFA2A-D8D6-4A77-BD42-137C51D9163E}"/>
    <dgm:cxn modelId="{A348B62E-6C0B-48C8-B5EE-03E32C6CAC48}" srcId="{53D739E4-B508-432E-9EB5-5E92203193A6}" destId="{A0DF2CBC-2B21-4DAB-B0AA-C0A6E8464604}" srcOrd="4" destOrd="0" parTransId="{056EFE86-656D-408F-A9C1-5311EABF590A}" sibTransId="{E83170AC-9790-4D5E-A2D2-9DBE625A7335}"/>
    <dgm:cxn modelId="{2A3D3421-3324-4AB5-B6C9-5EB24A063A3E}" srcId="{7B7A9E71-E879-4146-BC88-F3D23173A947}" destId="{3406073D-A408-4CA0-9270-245034D63CD0}" srcOrd="16" destOrd="0" parTransId="{A3E1DF55-546C-409D-8F4C-70EC0701550B}" sibTransId="{D39F72B6-5DED-4B06-92B8-6473D196477F}"/>
    <dgm:cxn modelId="{BDBB77CA-4321-467F-A8E5-B24F28CAF9FD}" type="presOf" srcId="{2CF94E3A-D8F4-49D5-ABFF-9F2E4FA6AB35}" destId="{648C12EA-5FE6-4890-AA5E-6DE9FCF2FB99}" srcOrd="0" destOrd="22" presId="urn:microsoft.com/office/officeart/2005/8/layout/hList1"/>
    <dgm:cxn modelId="{1A7077E8-E6F8-4279-A922-0EAB73819451}" srcId="{7B7A9E71-E879-4146-BC88-F3D23173A947}" destId="{45E9EAC5-148D-4D30-973A-226CA9DD4E7D}" srcOrd="18" destOrd="0" parTransId="{734CAA12-8B0D-44AA-93D2-3A43AD94F458}" sibTransId="{F0119545-6382-48DE-B78E-0C204A6FF64E}"/>
    <dgm:cxn modelId="{CA2F1E2E-5AF3-4CEB-969B-944B66806D77}" srcId="{DB0C13B5-EB2C-48C6-BBF6-0564E2FD3EC6}" destId="{8182E8BB-8E22-430F-81B2-4FA225A676AA}" srcOrd="12" destOrd="0" parTransId="{23E3C6DB-63CF-4587-8FDB-0368A6693FC2}" sibTransId="{C955C51A-CE2A-4268-B1E1-392EB736004A}"/>
    <dgm:cxn modelId="{AA3742A6-F274-459E-BA28-1FAD42A187D4}" srcId="{30BC76DB-4B2C-482B-9C16-C0FF5CAA0A9B}" destId="{269FE7A3-B01D-459F-A8DC-0966F2BE5FD9}" srcOrd="26" destOrd="0" parTransId="{E4D80A0F-0FCD-4903-8A4E-E1EE6F5EC7E1}" sibTransId="{81EFB5DE-AAB6-4ABC-B357-A2217277519E}"/>
    <dgm:cxn modelId="{87673F5A-BA70-40E9-9F00-CA735C3CA4EC}" srcId="{53D739E4-B508-432E-9EB5-5E92203193A6}" destId="{B26B3B1B-12ED-4B30-9223-ACE3E45BEC0D}" srcOrd="20" destOrd="0" parTransId="{AF4A4CDD-1B5F-4D2C-A042-161DEBEF2A35}" sibTransId="{C69A5772-97AE-473E-8A4B-E20D80E82A0B}"/>
    <dgm:cxn modelId="{70994499-A4BB-436C-BA05-AAC507F622BE}" type="presOf" srcId="{959DFD44-D7B6-448D-9485-FF749FBC5511}" destId="{2E8F30C3-8BDE-43F0-A9C9-82F8E199DA9D}" srcOrd="0" destOrd="8" presId="urn:microsoft.com/office/officeart/2005/8/layout/hList1"/>
    <dgm:cxn modelId="{03BEE407-DC99-4934-94D6-DBF7BF760F4E}" type="presOf" srcId="{18606F7A-6DA2-4038-94B5-C7F88EF5B678}" destId="{648C12EA-5FE6-4890-AA5E-6DE9FCF2FB99}" srcOrd="0" destOrd="9" presId="urn:microsoft.com/office/officeart/2005/8/layout/hList1"/>
    <dgm:cxn modelId="{9B1218E3-0743-49FF-B4FC-2804EEC848DE}" type="presOf" srcId="{31809CA5-DDFA-4D8E-8872-1A576F679E55}" destId="{648C12EA-5FE6-4890-AA5E-6DE9FCF2FB99}" srcOrd="0" destOrd="12" presId="urn:microsoft.com/office/officeart/2005/8/layout/hList1"/>
    <dgm:cxn modelId="{025E6538-27A9-42BF-A995-397D126EEECA}" srcId="{115B7320-1AA3-42E4-9A7C-BE4B232C1A46}" destId="{7B7A9E71-E879-4146-BC88-F3D23173A947}" srcOrd="1" destOrd="0" parTransId="{D0F35119-1F14-4584-9977-85BC7168A8F6}" sibTransId="{3C9FA439-22A5-4C9C-B6DE-051CE96434DE}"/>
    <dgm:cxn modelId="{35006B14-EFD7-47BB-98DA-4B1C318D65BA}" srcId="{7B7A9E71-E879-4146-BC88-F3D23173A947}" destId="{DCFFEA85-AB56-437A-B188-4968C0517F25}" srcOrd="11" destOrd="0" parTransId="{7891AC7E-D4C5-4EE9-AEC3-DAA33E301B20}" sibTransId="{D5B2C187-EC1E-42B6-A9A4-7F7A187EF0A9}"/>
    <dgm:cxn modelId="{CC70FDD7-E139-4C45-9C06-E50645EEB7A7}" type="presOf" srcId="{1EB9D68E-1FDD-4549-88F9-32EFB3B6AFB2}" destId="{604C2B0A-7FCD-49D6-93AF-5B6E198400A9}" srcOrd="0" destOrd="25" presId="urn:microsoft.com/office/officeart/2005/8/layout/hList1"/>
    <dgm:cxn modelId="{5554713F-C82C-45EF-887E-01F68B47BFFB}" type="presOf" srcId="{78664985-D89E-4E87-A71A-4DD274AD8A26}" destId="{243D7E23-DD77-457C-8E6E-B51C0015521F}" srcOrd="0" destOrd="6" presId="urn:microsoft.com/office/officeart/2005/8/layout/hList1"/>
    <dgm:cxn modelId="{6BF211AE-A4C1-4709-8835-9CE58BA1FE06}" srcId="{7B7A9E71-E879-4146-BC88-F3D23173A947}" destId="{02CBFF63-EEB1-4560-9F65-D055CF2993DD}" srcOrd="12" destOrd="0" parTransId="{11BB0766-266B-4135-9B2F-DEA409AC75CA}" sibTransId="{C701D4A5-1D9C-401D-9307-85DF35F30117}"/>
    <dgm:cxn modelId="{644C56FB-FF65-4921-B62B-3D6963619C55}" type="presOf" srcId="{D5852B24-3D09-43AF-84C1-D984262D90B1}" destId="{2E8F30C3-8BDE-43F0-A9C9-82F8E199DA9D}" srcOrd="0" destOrd="0" presId="urn:microsoft.com/office/officeart/2005/8/layout/hList1"/>
    <dgm:cxn modelId="{D8950FE9-2082-4F23-A716-9F46C36D03D1}" srcId="{DB0C13B5-EB2C-48C6-BBF6-0564E2FD3EC6}" destId="{0149B9BB-8DDB-4603-88C3-420F110E11A1}" srcOrd="9" destOrd="0" parTransId="{529392B4-73DC-4A5B-A3E5-789EC7705335}" sibTransId="{E2032B2A-E05A-4A55-8C5E-569995ACE18F}"/>
    <dgm:cxn modelId="{958CBE3E-E776-416E-88FC-0C964237A747}" srcId="{7B7A9E71-E879-4146-BC88-F3D23173A947}" destId="{A331442B-DB26-4FF6-8332-705B772F03BB}" srcOrd="1" destOrd="0" parTransId="{2817CAE8-8168-4786-8F13-18324FBE64B3}" sibTransId="{3FD762A6-DF71-4036-B4D6-91245AB0A6FE}"/>
    <dgm:cxn modelId="{358078F6-40F4-409D-B8D8-C566A6AD3925}" type="presOf" srcId="{3DC49132-768A-4A03-B02D-4F67786AB986}" destId="{243D7E23-DD77-457C-8E6E-B51C0015521F}" srcOrd="0" destOrd="27" presId="urn:microsoft.com/office/officeart/2005/8/layout/hList1"/>
    <dgm:cxn modelId="{2F245C1A-7396-418A-904F-C4AB1BCD4FFD}" srcId="{115B7320-1AA3-42E4-9A7C-BE4B232C1A46}" destId="{53D739E4-B508-432E-9EB5-5E92203193A6}" srcOrd="0" destOrd="0" parTransId="{C1138D1C-9573-41FE-B7A7-ED1CB5B9B0A0}" sibTransId="{96563CF2-7CC5-4C95-89B0-33382C41309B}"/>
    <dgm:cxn modelId="{256DE0C9-EAF1-4118-9F4E-27EB15EF65A1}" srcId="{30BC76DB-4B2C-482B-9C16-C0FF5CAA0A9B}" destId="{F9F7F31F-B378-4D65-A5F7-9BA8C7DAFD62}" srcOrd="27" destOrd="0" parTransId="{345BB5E8-EACF-4760-84D2-998F3C5F0F66}" sibTransId="{C7A4FB09-979F-4627-86ED-2654C8F6BC62}"/>
    <dgm:cxn modelId="{7E56D33A-9B37-4912-B49B-9E8A3EBC16FE}" type="presOf" srcId="{37F32B0C-D999-44D6-8BC7-B7FAE73B97C4}" destId="{243D7E23-DD77-457C-8E6E-B51C0015521F}" srcOrd="0" destOrd="34" presId="urn:microsoft.com/office/officeart/2005/8/layout/hList1"/>
    <dgm:cxn modelId="{BD774811-6ABC-4169-8B1A-5A3769D07F90}" srcId="{DB0C13B5-EB2C-48C6-BBF6-0564E2FD3EC6}" destId="{323E6B3D-929C-43F3-B42E-E95F8AD98C35}" srcOrd="10" destOrd="0" parTransId="{93BF1262-F10C-4684-9373-2F51E08F0742}" sibTransId="{77F43793-9350-4A9A-AE52-5B8D8F7E1158}"/>
    <dgm:cxn modelId="{02241F00-CDBE-41D1-A516-2BCE71763A1C}" srcId="{30BC76DB-4B2C-482B-9C16-C0FF5CAA0A9B}" destId="{BC322B7E-C213-48B0-97D8-5DE9021DCF5F}" srcOrd="13" destOrd="0" parTransId="{19511F7B-D064-4785-BABB-2AF561AE2481}" sibTransId="{8452598C-56F8-4C0D-8EBD-F981A78F0C16}"/>
    <dgm:cxn modelId="{9B458997-E957-4AEB-889B-2C436B380EEC}" srcId="{30BC76DB-4B2C-482B-9C16-C0FF5CAA0A9B}" destId="{3E717053-3093-40AA-92C2-E871CF9659AF}" srcOrd="6" destOrd="0" parTransId="{FC1DD7C3-9C5D-4525-86F0-C5E06519E109}" sibTransId="{AEC6CBFE-EF8D-4B55-93A6-2EFF548433FD}"/>
    <dgm:cxn modelId="{175B8266-CABA-4C14-99DB-9F5ABB343B3B}" type="presOf" srcId="{A0DF2CBC-2B21-4DAB-B0AA-C0A6E8464604}" destId="{243D7E23-DD77-457C-8E6E-B51C0015521F}" srcOrd="0" destOrd="4" presId="urn:microsoft.com/office/officeart/2005/8/layout/hList1"/>
    <dgm:cxn modelId="{459259B7-24E8-480C-8FDB-43940A1553FB}" type="presOf" srcId="{7901668D-5E9D-40A5-A13E-A3B3FAC56634}" destId="{648C12EA-5FE6-4890-AA5E-6DE9FCF2FB99}" srcOrd="0" destOrd="19" presId="urn:microsoft.com/office/officeart/2005/8/layout/hList1"/>
    <dgm:cxn modelId="{DA648117-2A5F-417F-8F48-1905FBE0DCF9}" srcId="{30BC76DB-4B2C-482B-9C16-C0FF5CAA0A9B}" destId="{226328F9-5A5B-42A2-9239-479B41C12883}" srcOrd="8" destOrd="0" parTransId="{38E49889-C30E-4E4D-A2B2-F47068E18437}" sibTransId="{19AAF39D-8CB5-4334-88E4-355C7DF7A944}"/>
    <dgm:cxn modelId="{62EECCF7-22E3-42AA-B47E-18C400D24DBD}" type="presOf" srcId="{10F634AE-8CB9-4982-948B-D94A75CA9AFE}" destId="{604C2B0A-7FCD-49D6-93AF-5B6E198400A9}" srcOrd="0" destOrd="2" presId="urn:microsoft.com/office/officeart/2005/8/layout/hList1"/>
    <dgm:cxn modelId="{DC546FFD-95B2-4CAE-929C-7F9AF9FF6C37}" type="presOf" srcId="{F702824C-30CA-4249-8242-D807E8DD6555}" destId="{604C2B0A-7FCD-49D6-93AF-5B6E198400A9}" srcOrd="0" destOrd="19" presId="urn:microsoft.com/office/officeart/2005/8/layout/hList1"/>
    <dgm:cxn modelId="{D81E762C-1F18-4B47-B99A-8B7BDA350D5A}" type="presOf" srcId="{99B7881C-5D8E-4EDD-B8C6-EE10239F4322}" destId="{604C2B0A-7FCD-49D6-93AF-5B6E198400A9}" srcOrd="0" destOrd="5" presId="urn:microsoft.com/office/officeart/2005/8/layout/hList1"/>
    <dgm:cxn modelId="{9B2CE354-C4BD-42BD-A43C-E897DAF2AEBF}" srcId="{7B7A9E71-E879-4146-BC88-F3D23173A947}" destId="{A5DF420C-0975-4C26-B93C-8406D914B535}" srcOrd="9" destOrd="0" parTransId="{3C392D85-D98F-498D-A46A-5682A84D1CFC}" sibTransId="{F2FCCFCF-314B-45C1-AF74-0DCE28236722}"/>
    <dgm:cxn modelId="{6B6F166E-67E6-4E85-AB9A-55D8C101EA25}" type="presOf" srcId="{BC322B7E-C213-48B0-97D8-5DE9021DCF5F}" destId="{648C12EA-5FE6-4890-AA5E-6DE9FCF2FB99}" srcOrd="0" destOrd="13" presId="urn:microsoft.com/office/officeart/2005/8/layout/hList1"/>
    <dgm:cxn modelId="{7BC27F02-6B39-4634-8C63-389AD3466FDD}" srcId="{30BC76DB-4B2C-482B-9C16-C0FF5CAA0A9B}" destId="{7901668D-5E9D-40A5-A13E-A3B3FAC56634}" srcOrd="19" destOrd="0" parTransId="{41FE6AA7-2078-47D5-8724-E9D28B24BCDC}" sibTransId="{BCD466BD-8566-48FC-9A32-A0D090E63E1B}"/>
    <dgm:cxn modelId="{C4709260-EC59-4DB6-8921-24A84C2195C5}" srcId="{7B7A9E71-E879-4146-BC88-F3D23173A947}" destId="{DC0EB86F-7A9E-4838-AA9A-8F30344901CF}" srcOrd="17" destOrd="0" parTransId="{B46D7527-FD04-400A-844E-1DDC6C48D37A}" sibTransId="{4D5B1C14-25B7-484F-A706-649CF302D2AD}"/>
    <dgm:cxn modelId="{210787E5-AB48-481A-B4BF-E5644B0720FA}" srcId="{7B7A9E71-E879-4146-BC88-F3D23173A947}" destId="{1F2B6A49-F470-426F-9C64-15AE1BCDE0B9}" srcOrd="3" destOrd="0" parTransId="{50B7FA82-F2AE-49EF-A665-5F9E1DCEC414}" sibTransId="{FD249F3F-78EC-4B6B-9DEC-0E62D1293E31}"/>
    <dgm:cxn modelId="{AE0FE4FB-52D7-421D-98BD-40AE68A3F7E8}" srcId="{30BC76DB-4B2C-482B-9C16-C0FF5CAA0A9B}" destId="{10ECDFFF-FD82-4D08-A2D1-BD736A9F2934}" srcOrd="14" destOrd="0" parTransId="{6FD19E05-733C-4E21-B3C1-47A93818D36C}" sibTransId="{016E787D-1357-433F-B2C7-9B1BEC7D72D1}"/>
    <dgm:cxn modelId="{4D346841-A6B6-4EFA-BD5D-7F2CAF8A4DF7}" type="presOf" srcId="{1F2B6A49-F470-426F-9C64-15AE1BCDE0B9}" destId="{604C2B0A-7FCD-49D6-93AF-5B6E198400A9}" srcOrd="0" destOrd="3" presId="urn:microsoft.com/office/officeart/2005/8/layout/hList1"/>
    <dgm:cxn modelId="{9E7D60A4-5CE3-4B55-AEFE-E7E49CEDD8E3}" type="presOf" srcId="{11F073A2-5CF0-431B-BC12-942C2DFDEC89}" destId="{604C2B0A-7FCD-49D6-93AF-5B6E198400A9}" srcOrd="0" destOrd="27" presId="urn:microsoft.com/office/officeart/2005/8/layout/hList1"/>
    <dgm:cxn modelId="{58075A26-595E-40BC-9949-6FDBF7725174}" type="presOf" srcId="{A3E07974-2F7D-4737-AF4F-51450EA629D7}" destId="{648C12EA-5FE6-4890-AA5E-6DE9FCF2FB99}" srcOrd="0" destOrd="3" presId="urn:microsoft.com/office/officeart/2005/8/layout/hList1"/>
    <dgm:cxn modelId="{6C25CB95-3D6F-4382-87B1-EF2C6086A7BF}" type="presOf" srcId="{D1142195-F631-443B-9D85-9D7EC8B86691}" destId="{648C12EA-5FE6-4890-AA5E-6DE9FCF2FB99}" srcOrd="0" destOrd="1" presId="urn:microsoft.com/office/officeart/2005/8/layout/hList1"/>
    <dgm:cxn modelId="{DF167B7C-5E72-4D0A-B414-86E2309A0929}" type="presOf" srcId="{10ECDFFF-FD82-4D08-A2D1-BD736A9F2934}" destId="{648C12EA-5FE6-4890-AA5E-6DE9FCF2FB99}" srcOrd="0" destOrd="14" presId="urn:microsoft.com/office/officeart/2005/8/layout/hList1"/>
    <dgm:cxn modelId="{3A2078D1-6B1F-4FCE-BFA9-76EB31A14ED3}" type="presOf" srcId="{CAD06916-F3D3-44AB-9E7D-66841E113526}" destId="{2E8F30C3-8BDE-43F0-A9C9-82F8E199DA9D}" srcOrd="0" destOrd="2" presId="urn:microsoft.com/office/officeart/2005/8/layout/hList1"/>
    <dgm:cxn modelId="{D84A5FB5-C254-463C-8767-1D8258862ADA}" srcId="{7B7A9E71-E879-4146-BC88-F3D23173A947}" destId="{E2C94D06-C785-4C92-8136-97F1A5F1FAA0}" srcOrd="15" destOrd="0" parTransId="{F2EFE132-C99D-4EA9-8DB2-2189930DD477}" sibTransId="{6466BB1D-2781-485B-AD58-32B2C8A1B265}"/>
    <dgm:cxn modelId="{5BA79360-EA08-42D0-8071-765AB6C393D7}" srcId="{53D739E4-B508-432E-9EB5-5E92203193A6}" destId="{6573A61D-580F-492C-83BA-43117C20E8F4}" srcOrd="16" destOrd="0" parTransId="{750551EE-BA16-44E3-BDB7-4AB16988D8E2}" sibTransId="{F90D738C-BA3E-4799-B0ED-CB526A127FEE}"/>
    <dgm:cxn modelId="{E95479D4-70FE-49E5-9BC6-A620E8B9A28B}" type="presOf" srcId="{6A695833-0998-4B92-A2DD-58B75A08B46F}" destId="{243D7E23-DD77-457C-8E6E-B51C0015521F}" srcOrd="0" destOrd="18" presId="urn:microsoft.com/office/officeart/2005/8/layout/hList1"/>
    <dgm:cxn modelId="{41689D8C-19D1-4361-AF56-C0EC0D7381BA}" srcId="{53D739E4-B508-432E-9EB5-5E92203193A6}" destId="{A9E4E70E-2F86-42B9-B997-31F206F23031}" srcOrd="13" destOrd="0" parTransId="{148A152D-6E2C-4953-90BE-7EDEDD1D6DC2}" sibTransId="{0AE41ABF-2806-4709-9516-914192D70085}"/>
    <dgm:cxn modelId="{82F5701F-46AE-427E-AB33-A8A016458B08}" type="presOf" srcId="{11E37E5D-E1A9-47FC-B664-0A7008E9EFC1}" destId="{648C12EA-5FE6-4890-AA5E-6DE9FCF2FB99}" srcOrd="0" destOrd="24" presId="urn:microsoft.com/office/officeart/2005/8/layout/hList1"/>
    <dgm:cxn modelId="{91184F63-5908-4D0F-9847-091A97ABFC50}" srcId="{DB0C13B5-EB2C-48C6-BBF6-0564E2FD3EC6}" destId="{8EA6E361-DBCD-4903-8591-DFDAB7777091}" srcOrd="15" destOrd="0" parTransId="{8440AF8E-165C-4EA4-A40F-BB0FE526C4CA}" sibTransId="{F84F7196-C592-4529-911F-0B53CAA281A3}"/>
    <dgm:cxn modelId="{8ABD2D28-A98E-43AC-87E4-0D44767535EB}" type="presOf" srcId="{A9E4E70E-2F86-42B9-B997-31F206F23031}" destId="{243D7E23-DD77-457C-8E6E-B51C0015521F}" srcOrd="0" destOrd="13" presId="urn:microsoft.com/office/officeart/2005/8/layout/hList1"/>
    <dgm:cxn modelId="{F4B49764-C6F1-4E82-B337-1BDABA9CD0E3}" srcId="{53D739E4-B508-432E-9EB5-5E92203193A6}" destId="{37F32B0C-D999-44D6-8BC7-B7FAE73B97C4}" srcOrd="34" destOrd="0" parTransId="{2FEB1508-7B03-4770-B332-9ED523BB4CE1}" sibTransId="{CB527B3F-3172-44BC-95BD-BCCEC8ECA6CF}"/>
    <dgm:cxn modelId="{6F452FF0-78DE-4767-8A56-47A8FF14773C}" type="presOf" srcId="{8148FA49-F2DB-44E9-A194-B7BBA95B4B2A}" destId="{243D7E23-DD77-457C-8E6E-B51C0015521F}" srcOrd="0" destOrd="35" presId="urn:microsoft.com/office/officeart/2005/8/layout/hList1"/>
    <dgm:cxn modelId="{572069F1-BB0C-4413-B077-F779B81E613D}" type="presOf" srcId="{A5DF420C-0975-4C26-B93C-8406D914B535}" destId="{604C2B0A-7FCD-49D6-93AF-5B6E198400A9}" srcOrd="0" destOrd="9" presId="urn:microsoft.com/office/officeart/2005/8/layout/hList1"/>
    <dgm:cxn modelId="{DED26283-59CC-4D03-94D3-C5CC7B1D59F2}" srcId="{30BC76DB-4B2C-482B-9C16-C0FF5CAA0A9B}" destId="{E2B5B0DE-FCE3-4EB8-8895-177DE6A1817D}" srcOrd="11" destOrd="0" parTransId="{33A33B90-FB45-4E14-BDA3-D333972EAEEF}" sibTransId="{F2D84C9B-8585-4934-82ED-F45156B60B90}"/>
    <dgm:cxn modelId="{63D4B7F4-D2F3-4547-842D-7C653CD643E8}" type="presOf" srcId="{F0C08A3B-88C7-44AE-8769-6CF4B4DF3899}" destId="{243D7E23-DD77-457C-8E6E-B51C0015521F}" srcOrd="0" destOrd="9" presId="urn:microsoft.com/office/officeart/2005/8/layout/hList1"/>
    <dgm:cxn modelId="{6BE27151-15B4-4E3B-B600-BA90DDB2EA81}" srcId="{7B7A9E71-E879-4146-BC88-F3D23173A947}" destId="{99B7881C-5D8E-4EDD-B8C6-EE10239F4322}" srcOrd="5" destOrd="0" parTransId="{723C1EFC-C054-4BAB-A672-7A6F59C77EF6}" sibTransId="{DE6A931A-4A29-4BF7-BEEF-88FD0FA435CB}"/>
    <dgm:cxn modelId="{7AC5FB3F-43DD-4618-9CA7-EB298F1E4AAD}" type="presOf" srcId="{53D739E4-B508-432E-9EB5-5E92203193A6}" destId="{395B69B2-8D51-4DBF-987D-C7F007C9A374}" srcOrd="0" destOrd="0" presId="urn:microsoft.com/office/officeart/2005/8/layout/hList1"/>
    <dgm:cxn modelId="{3EA623D4-73A6-4E02-BEC9-51F8668E6827}" type="presOf" srcId="{E1D262FC-9E65-47DE-B10A-162FADA940CD}" destId="{604C2B0A-7FCD-49D6-93AF-5B6E198400A9}" srcOrd="0" destOrd="6" presId="urn:microsoft.com/office/officeart/2005/8/layout/hList1"/>
    <dgm:cxn modelId="{274BB016-EB64-4C0B-82DC-666A173C4D2A}" type="presOf" srcId="{A7FF36EC-F979-4FCB-A80C-34D39CCA5D9C}" destId="{648C12EA-5FE6-4890-AA5E-6DE9FCF2FB99}" srcOrd="0" destOrd="16" presId="urn:microsoft.com/office/officeart/2005/8/layout/hList1"/>
    <dgm:cxn modelId="{27671785-B701-4184-AD6A-E873404C50B1}" type="presOf" srcId="{E2B5B0DE-FCE3-4EB8-8895-177DE6A1817D}" destId="{648C12EA-5FE6-4890-AA5E-6DE9FCF2FB99}" srcOrd="0" destOrd="11" presId="urn:microsoft.com/office/officeart/2005/8/layout/hList1"/>
    <dgm:cxn modelId="{86B5F266-DB0A-4BF8-8D99-246AE65892EF}" srcId="{7B7A9E71-E879-4146-BC88-F3D23173A947}" destId="{E3D3C99F-D91F-40A6-A3B9-AACE24E8F2D5}" srcOrd="26" destOrd="0" parTransId="{DADF7AB8-2752-4863-8880-6C0C5DEB95CF}" sibTransId="{26A869D4-515C-4A25-8D8A-2D538B1ED1F1}"/>
    <dgm:cxn modelId="{C2660CDB-C85F-4596-A713-9D237B5AAE6B}" type="presOf" srcId="{B06A552C-384A-4053-8201-617E781177CA}" destId="{604C2B0A-7FCD-49D6-93AF-5B6E198400A9}" srcOrd="0" destOrd="7" presId="urn:microsoft.com/office/officeart/2005/8/layout/hList1"/>
    <dgm:cxn modelId="{7E0D6479-282E-4F2F-876D-AF4524C99A4C}" srcId="{30BC76DB-4B2C-482B-9C16-C0FF5CAA0A9B}" destId="{C0645171-A636-4C05-93C6-E7D4DED1DCD0}" srcOrd="18" destOrd="0" parTransId="{D1E43D51-65C3-471A-BF9C-B6985EAD521A}" sibTransId="{BEC428F9-D0DD-4B13-90CC-E992CC500935}"/>
    <dgm:cxn modelId="{74BCD5C2-0B5B-49FE-8654-8822230FB4DF}" srcId="{30BC76DB-4B2C-482B-9C16-C0FF5CAA0A9B}" destId="{E2DBF4DF-B40A-4DE2-972E-B5E6AF64B4F1}" srcOrd="21" destOrd="0" parTransId="{60AA8D0A-A7D6-4F61-8ED0-F07438C6A815}" sibTransId="{1876CBA0-9179-46B3-8763-A355D26120D1}"/>
    <dgm:cxn modelId="{EDAA26D9-06CF-4486-B524-9D16ED0C2C4E}" type="presOf" srcId="{1042B79B-B3CE-4130-B523-9042DECBF2B3}" destId="{648C12EA-5FE6-4890-AA5E-6DE9FCF2FB99}" srcOrd="0" destOrd="17" presId="urn:microsoft.com/office/officeart/2005/8/layout/hList1"/>
    <dgm:cxn modelId="{ABF9D5CC-1DDC-44B9-87FC-5FCD89F70B46}" srcId="{7B7A9E71-E879-4146-BC88-F3D23173A947}" destId="{6B621180-D79D-48CE-926C-0E03AED100B3}" srcOrd="28" destOrd="0" parTransId="{CAB59391-EF66-4110-B0EB-2D27908483C3}" sibTransId="{76EACE87-CC1E-4822-B87F-996BE05232FD}"/>
    <dgm:cxn modelId="{7DB88EA4-A3EE-44E5-9887-0A74211F5D82}" srcId="{53D739E4-B508-432E-9EB5-5E92203193A6}" destId="{02672612-F44B-4851-8804-3B9A1727199E}" srcOrd="33" destOrd="0" parTransId="{F50FCB4B-213E-4B9D-9B8D-5B26E0297DDC}" sibTransId="{D73E0BF9-B6B7-44B7-B6E7-71FF0225FAD3}"/>
    <dgm:cxn modelId="{93FA9CC2-F7BF-415F-9CBE-DEE2AD85FB3E}" type="presOf" srcId="{24AA5D2B-18BD-4608-8586-503878C3379E}" destId="{243D7E23-DD77-457C-8E6E-B51C0015521F}" srcOrd="0" destOrd="8" presId="urn:microsoft.com/office/officeart/2005/8/layout/hList1"/>
    <dgm:cxn modelId="{A3C557BF-5184-4C54-B0D6-6E880260215C}" type="presOf" srcId="{3F32429B-5B9B-45FC-BD9B-98966F67AF2D}" destId="{648C12EA-5FE6-4890-AA5E-6DE9FCF2FB99}" srcOrd="0" destOrd="15" presId="urn:microsoft.com/office/officeart/2005/8/layout/hList1"/>
    <dgm:cxn modelId="{1C718D7A-F9F6-4398-8DC1-B698E899B003}" srcId="{7B7A9E71-E879-4146-BC88-F3D23173A947}" destId="{12F564D5-D2FC-4BC4-B1FF-D9BCA988B644}" srcOrd="22" destOrd="0" parTransId="{DAAD9147-F4C9-40DA-B183-3B4A5C69BFD6}" sibTransId="{6B80B17B-7E4E-416E-86F1-FB2FFC341862}"/>
    <dgm:cxn modelId="{ACA21166-C90C-4F2F-B509-BFAA34ACF0F1}" srcId="{7B7A9E71-E879-4146-BC88-F3D23173A947}" destId="{F702824C-30CA-4249-8242-D807E8DD6555}" srcOrd="19" destOrd="0" parTransId="{A56954B4-9BAA-4AD4-A219-F9A05D0A0EBC}" sibTransId="{04EF1C1D-4920-490D-98B9-94D35B84AE45}"/>
    <dgm:cxn modelId="{CF52CB1E-A784-4439-98B0-E2E6EB5FD3A9}" type="presOf" srcId="{175AEA9F-BDB1-4240-9A84-B304676B51B2}" destId="{243D7E23-DD77-457C-8E6E-B51C0015521F}" srcOrd="0" destOrd="23" presId="urn:microsoft.com/office/officeart/2005/8/layout/hList1"/>
    <dgm:cxn modelId="{662FC914-93A3-49A6-ABF1-F341C9D9EEA3}" srcId="{53D739E4-B508-432E-9EB5-5E92203193A6}" destId="{9793A46E-DFB3-40B9-A050-0100C53CE913}" srcOrd="1" destOrd="0" parTransId="{EF6B03D7-0EC9-43B9-90FD-3BC5AB577219}" sibTransId="{BCCFFFD7-00AC-4B6F-ADCF-0DE66CBEB58A}"/>
    <dgm:cxn modelId="{5737D3C1-29F0-4650-80A2-6BA72EB62E7C}" srcId="{7B7A9E71-E879-4146-BC88-F3D23173A947}" destId="{06C18987-F1F1-422C-B96A-E7C0CDA0D1FF}" srcOrd="10" destOrd="0" parTransId="{D9C00459-89AF-477F-86B8-5B6CF2C9F2D3}" sibTransId="{10B05170-8865-471D-A802-B8FC37C7BAE3}"/>
    <dgm:cxn modelId="{5BD362A3-E3E2-4FDE-9C8A-7D9FCCF46BF9}" type="presOf" srcId="{81811E07-3515-4234-919A-1A3EA787225C}" destId="{243D7E23-DD77-457C-8E6E-B51C0015521F}" srcOrd="0" destOrd="19" presId="urn:microsoft.com/office/officeart/2005/8/layout/hList1"/>
    <dgm:cxn modelId="{6051866D-AF5C-45EA-9C0E-8377468F3470}" srcId="{53D739E4-B508-432E-9EB5-5E92203193A6}" destId="{6CE0EAE4-8418-4753-AE66-C0830A2E4395}" srcOrd="22" destOrd="0" parTransId="{6EB9D07C-9785-41B5-B245-A2306B997443}" sibTransId="{CE08B877-2BBF-4747-9C29-9C97C6D4B96D}"/>
    <dgm:cxn modelId="{E6A12B49-1949-48EE-933E-4877AED9D0F0}" type="presOf" srcId="{5E1963F1-E1DE-4C46-B708-434F39B8322A}" destId="{243D7E23-DD77-457C-8E6E-B51C0015521F}" srcOrd="0" destOrd="5" presId="urn:microsoft.com/office/officeart/2005/8/layout/hList1"/>
    <dgm:cxn modelId="{89CD69B3-B49B-483C-B1AF-F3879E28610D}" srcId="{53D739E4-B508-432E-9EB5-5E92203193A6}" destId="{D1652FD2-11FD-4BF0-A271-FAEA8A398D03}" srcOrd="29" destOrd="0" parTransId="{CB8A60CF-C90C-407F-A92F-F4A6ADA6F11A}" sibTransId="{F3A420D9-FAF2-49A0-BE17-C0F668D5038B}"/>
    <dgm:cxn modelId="{1671DAD5-3662-4237-B609-50513D5CF207}" srcId="{53D739E4-B508-432E-9EB5-5E92203193A6}" destId="{58E4BF49-643F-4AEF-8CD0-73A7431AAC3B}" srcOrd="24" destOrd="0" parTransId="{1FCE3C0C-BBD5-4778-8EF3-62280250488D}" sibTransId="{AB6A5386-0646-4832-8F55-C7EA0D377064}"/>
    <dgm:cxn modelId="{D0DE7127-A8F8-4421-A3DF-63058EF13BDC}" srcId="{53D739E4-B508-432E-9EB5-5E92203193A6}" destId="{8148FA49-F2DB-44E9-A194-B7BBA95B4B2A}" srcOrd="35" destOrd="0" parTransId="{9F8D9608-69EC-4872-9117-37BF600379C3}" sibTransId="{0E5CBC53-8A05-480D-A9FA-27555D9C2564}"/>
    <dgm:cxn modelId="{6FE688C5-B486-4BD0-B781-9090EE7779B4}" type="presOf" srcId="{9A9013B9-DFF4-4AB7-930E-ECE7B648BF17}" destId="{648C12EA-5FE6-4890-AA5E-6DE9FCF2FB99}" srcOrd="0" destOrd="25" presId="urn:microsoft.com/office/officeart/2005/8/layout/hList1"/>
    <dgm:cxn modelId="{63680A33-A1C8-4527-8EEB-531043C46E74}" srcId="{7B7A9E71-E879-4146-BC88-F3D23173A947}" destId="{11F073A2-5CF0-431B-BC12-942C2DFDEC89}" srcOrd="27" destOrd="0" parTransId="{443E8903-1E2B-408E-8AF5-DCC89E2A9A08}" sibTransId="{30D10C81-AD7D-4DBF-A9A1-1F7CD72F9544}"/>
    <dgm:cxn modelId="{2CBF2BDE-5000-416D-BD07-5FB73B32E0E6}" type="presOf" srcId="{2893ED1C-6C14-49A4-BE92-DC369BD31F58}" destId="{243D7E23-DD77-457C-8E6E-B51C0015521F}" srcOrd="0" destOrd="15" presId="urn:microsoft.com/office/officeart/2005/8/layout/hList1"/>
    <dgm:cxn modelId="{725D9725-0A19-416C-BC50-D55E4F226425}" type="presOf" srcId="{D5A2F663-92BE-4BCF-8005-5E0062B25A28}" destId="{2E8F30C3-8BDE-43F0-A9C9-82F8E199DA9D}" srcOrd="0" destOrd="4" presId="urn:microsoft.com/office/officeart/2005/8/layout/hList1"/>
    <dgm:cxn modelId="{088A43B6-2A1B-4795-BFBA-39298B52AA96}" type="presOf" srcId="{6B621180-D79D-48CE-926C-0E03AED100B3}" destId="{604C2B0A-7FCD-49D6-93AF-5B6E198400A9}" srcOrd="0" destOrd="28" presId="urn:microsoft.com/office/officeart/2005/8/layout/hList1"/>
    <dgm:cxn modelId="{B571AD46-8F3E-4E21-9F50-A1A8E0B26D19}" type="presOf" srcId="{3406073D-A408-4CA0-9270-245034D63CD0}" destId="{604C2B0A-7FCD-49D6-93AF-5B6E198400A9}" srcOrd="0" destOrd="16" presId="urn:microsoft.com/office/officeart/2005/8/layout/hList1"/>
    <dgm:cxn modelId="{F6ADF217-0501-4BD5-9279-539514C278EF}" type="presOf" srcId="{F9395A6B-BA87-4463-8D13-462ED4EC3619}" destId="{243D7E23-DD77-457C-8E6E-B51C0015521F}" srcOrd="0" destOrd="3" presId="urn:microsoft.com/office/officeart/2005/8/layout/hList1"/>
    <dgm:cxn modelId="{B709D404-F030-4D80-963B-1E1CBAA42869}" srcId="{53D739E4-B508-432E-9EB5-5E92203193A6}" destId="{C3D168AF-D0BC-4473-A4A1-D2AC0364C02D}" srcOrd="0" destOrd="0" parTransId="{F046E287-799F-49C7-9D7C-35546502DD59}" sibTransId="{A8629056-0B0B-4D84-B856-1481EB8B3604}"/>
    <dgm:cxn modelId="{B5C844D8-F340-4CB7-8C67-A986C1C4698D}" type="presOf" srcId="{DB0C13B5-EB2C-48C6-BBF6-0564E2FD3EC6}" destId="{DD1A48DC-0446-47F0-BFB5-9F673C00695E}" srcOrd="0" destOrd="0" presId="urn:microsoft.com/office/officeart/2005/8/layout/hList1"/>
    <dgm:cxn modelId="{9A595819-5973-48E9-AA9E-2A52A059EF32}" srcId="{53D739E4-B508-432E-9EB5-5E92203193A6}" destId="{5E1963F1-E1DE-4C46-B708-434F39B8322A}" srcOrd="5" destOrd="0" parTransId="{2E9AAC43-237D-4635-AADE-3C6C8730D7B7}" sibTransId="{B190E0CA-2C1D-4DA9-8651-83B4D1673885}"/>
    <dgm:cxn modelId="{FCA99D75-0D74-4888-8F92-709614BF3403}" srcId="{DB0C13B5-EB2C-48C6-BBF6-0564E2FD3EC6}" destId="{C7A1D304-87A2-4F0F-8F34-4C6A24AD89E7}" srcOrd="5" destOrd="0" parTransId="{F9E7FF53-72EB-418F-93B3-258D1B951DE1}" sibTransId="{86B30E4D-39A1-4A98-B98D-30D45A787417}"/>
    <dgm:cxn modelId="{C164F57D-D551-459F-B9D9-255417242526}" srcId="{53D739E4-B508-432E-9EB5-5E92203193A6}" destId="{DFE1FDA7-D8CB-40E9-806B-2023A93617D6}" srcOrd="2" destOrd="0" parTransId="{B789493E-B8C5-492D-B25A-9F80B090B6AF}" sibTransId="{C5816C08-DCA5-453E-8C5D-DE88EF29346D}"/>
    <dgm:cxn modelId="{A58343E1-3679-41F5-92D9-0123155DA749}" type="presOf" srcId="{226328F9-5A5B-42A2-9239-479B41C12883}" destId="{648C12EA-5FE6-4890-AA5E-6DE9FCF2FB99}" srcOrd="0" destOrd="8" presId="urn:microsoft.com/office/officeart/2005/8/layout/hList1"/>
    <dgm:cxn modelId="{6DA44A76-8E3C-4CB1-A6C9-974290AE0354}" type="presOf" srcId="{269FE7A3-B01D-459F-A8DC-0966F2BE5FD9}" destId="{648C12EA-5FE6-4890-AA5E-6DE9FCF2FB99}" srcOrd="0" destOrd="26" presId="urn:microsoft.com/office/officeart/2005/8/layout/hList1"/>
    <dgm:cxn modelId="{D28C98AC-7CAB-4EDD-A024-4F308B9EA53B}" type="presOf" srcId="{EED6AEEA-3FC4-4009-BCBA-950E9D0E56A2}" destId="{648C12EA-5FE6-4890-AA5E-6DE9FCF2FB99}" srcOrd="0" destOrd="5" presId="urn:microsoft.com/office/officeart/2005/8/layout/hList1"/>
    <dgm:cxn modelId="{B0B10238-626E-441F-99B7-59076BEDF038}" type="presOf" srcId="{8EA6E361-DBCD-4903-8591-DFDAB7777091}" destId="{2E8F30C3-8BDE-43F0-A9C9-82F8E199DA9D}" srcOrd="0" destOrd="15" presId="urn:microsoft.com/office/officeart/2005/8/layout/hList1"/>
    <dgm:cxn modelId="{293447FA-CB52-42D7-977F-5ED4F9AE1BCF}" type="presOf" srcId="{C0645171-A636-4C05-93C6-E7D4DED1DCD0}" destId="{648C12EA-5FE6-4890-AA5E-6DE9FCF2FB99}" srcOrd="0" destOrd="18" presId="urn:microsoft.com/office/officeart/2005/8/layout/hList1"/>
    <dgm:cxn modelId="{7F298FA5-EB16-4AB0-9480-D325102368D0}" type="presOf" srcId="{B26B3B1B-12ED-4B30-9223-ACE3E45BEC0D}" destId="{243D7E23-DD77-457C-8E6E-B51C0015521F}" srcOrd="0" destOrd="20" presId="urn:microsoft.com/office/officeart/2005/8/layout/hList1"/>
    <dgm:cxn modelId="{48D6D359-0E07-4BEB-A656-A40C37568B9B}" type="presOf" srcId="{115B7320-1AA3-42E4-9A7C-BE4B232C1A46}" destId="{37D29EA2-6253-43FE-B5E9-AA355D7598B5}" srcOrd="0" destOrd="0" presId="urn:microsoft.com/office/officeart/2005/8/layout/hList1"/>
    <dgm:cxn modelId="{B4ADBA00-A527-4C81-92F3-745FD30BE3AC}" type="presOf" srcId="{96BEDADE-52A8-4A75-AE6C-728A78E968EB}" destId="{604C2B0A-7FCD-49D6-93AF-5B6E198400A9}" srcOrd="0" destOrd="13" presId="urn:microsoft.com/office/officeart/2005/8/layout/hList1"/>
    <dgm:cxn modelId="{8B5297AC-94DF-4D76-BEBF-271AF4933471}" type="presOf" srcId="{213B2E54-A87D-434D-B8F9-6BF34D2D07DC}" destId="{648C12EA-5FE6-4890-AA5E-6DE9FCF2FB99}" srcOrd="0" destOrd="10" presId="urn:microsoft.com/office/officeart/2005/8/layout/hList1"/>
    <dgm:cxn modelId="{12D7D317-CCAA-4E1C-83CE-9BFE4ED1BAAC}" srcId="{7B7A9E71-E879-4146-BC88-F3D23173A947}" destId="{24872FF6-AF3E-4D6A-A52C-419396130DD3}" srcOrd="4" destOrd="0" parTransId="{F88977F1-EA8E-43BB-AF94-3D757D82CD48}" sibTransId="{FBB9E7DE-8017-4FD6-90C1-94661091C13C}"/>
    <dgm:cxn modelId="{A26F681A-2470-4C2D-9B71-FC3E0D5C6265}" type="presOf" srcId="{17720E01-CDA7-42FC-821F-E86C832A1B2E}" destId="{648C12EA-5FE6-4890-AA5E-6DE9FCF2FB99}" srcOrd="0" destOrd="7" presId="urn:microsoft.com/office/officeart/2005/8/layout/hList1"/>
    <dgm:cxn modelId="{BC1E3C63-BD1C-42B9-8AC1-3751B9D5EB97}" type="presOf" srcId="{02672612-F44B-4851-8804-3B9A1727199E}" destId="{243D7E23-DD77-457C-8E6E-B51C0015521F}" srcOrd="0" destOrd="33" presId="urn:microsoft.com/office/officeart/2005/8/layout/hList1"/>
    <dgm:cxn modelId="{A968CDF2-AA6C-445E-94F1-8EEC3F761FE6}" type="presOf" srcId="{02CBFF63-EEB1-4560-9F65-D055CF2993DD}" destId="{604C2B0A-7FCD-49D6-93AF-5B6E198400A9}" srcOrd="0" destOrd="12" presId="urn:microsoft.com/office/officeart/2005/8/layout/hList1"/>
    <dgm:cxn modelId="{FD4DF94A-64B0-42DB-BBFD-65E61CF263BE}" srcId="{30BC76DB-4B2C-482B-9C16-C0FF5CAA0A9B}" destId="{A7FF36EC-F979-4FCB-A80C-34D39CCA5D9C}" srcOrd="16" destOrd="0" parTransId="{3B6D1B33-78AE-49FD-B784-30E99ED0D79B}" sibTransId="{932979A8-2A79-404E-BBD5-740447244BA3}"/>
    <dgm:cxn modelId="{4DBE70C3-1810-43F6-AD25-E683A5E2E823}" type="presOf" srcId="{54E3A132-B7C4-40E0-9B9D-3EC0709FE3B1}" destId="{604C2B0A-7FCD-49D6-93AF-5B6E198400A9}" srcOrd="0" destOrd="29" presId="urn:microsoft.com/office/officeart/2005/8/layout/hList1"/>
    <dgm:cxn modelId="{4C5AF140-E568-4DF2-8781-545E5F3C9E13}" type="presOf" srcId="{AE7AE22C-8A34-4BAE-80B5-96D79CFDBBCD}" destId="{243D7E23-DD77-457C-8E6E-B51C0015521F}" srcOrd="0" destOrd="30" presId="urn:microsoft.com/office/officeart/2005/8/layout/hList1"/>
    <dgm:cxn modelId="{43E169F5-2DB8-48A3-A730-3F4F63CAAA61}" type="presParOf" srcId="{37D29EA2-6253-43FE-B5E9-AA355D7598B5}" destId="{5DCBD57F-8ABA-4AB3-B2AE-D8F207433DD1}" srcOrd="0" destOrd="0" presId="urn:microsoft.com/office/officeart/2005/8/layout/hList1"/>
    <dgm:cxn modelId="{BEC86A04-DB51-4BB9-9D03-C770C9BB1655}" type="presParOf" srcId="{5DCBD57F-8ABA-4AB3-B2AE-D8F207433DD1}" destId="{395B69B2-8D51-4DBF-987D-C7F007C9A374}" srcOrd="0" destOrd="0" presId="urn:microsoft.com/office/officeart/2005/8/layout/hList1"/>
    <dgm:cxn modelId="{1DDF541B-82E2-43E1-B7B9-0202150E8AA1}" type="presParOf" srcId="{5DCBD57F-8ABA-4AB3-B2AE-D8F207433DD1}" destId="{243D7E23-DD77-457C-8E6E-B51C0015521F}" srcOrd="1" destOrd="0" presId="urn:microsoft.com/office/officeart/2005/8/layout/hList1"/>
    <dgm:cxn modelId="{8D22A3FD-5BB1-4124-B683-852064E7F7FB}" type="presParOf" srcId="{37D29EA2-6253-43FE-B5E9-AA355D7598B5}" destId="{7CFC7AE6-8ED9-4CC5-986A-C142C580F0BA}" srcOrd="1" destOrd="0" presId="urn:microsoft.com/office/officeart/2005/8/layout/hList1"/>
    <dgm:cxn modelId="{BB37BFE6-D63B-477D-9825-5394BBCA9844}" type="presParOf" srcId="{37D29EA2-6253-43FE-B5E9-AA355D7598B5}" destId="{B35D54B8-6B28-45D8-BFBD-6B57C8751AF9}" srcOrd="2" destOrd="0" presId="urn:microsoft.com/office/officeart/2005/8/layout/hList1"/>
    <dgm:cxn modelId="{21896460-0907-49FF-B0A8-9CDD9E3AFD2F}" type="presParOf" srcId="{B35D54B8-6B28-45D8-BFBD-6B57C8751AF9}" destId="{0FE91D34-7681-48F1-86C1-AC6DF9AE5FFD}" srcOrd="0" destOrd="0" presId="urn:microsoft.com/office/officeart/2005/8/layout/hList1"/>
    <dgm:cxn modelId="{BB10ACB8-5C2B-4B6F-BE2E-A037BF5E7FAB}" type="presParOf" srcId="{B35D54B8-6B28-45D8-BFBD-6B57C8751AF9}" destId="{604C2B0A-7FCD-49D6-93AF-5B6E198400A9}" srcOrd="1" destOrd="0" presId="urn:microsoft.com/office/officeart/2005/8/layout/hList1"/>
    <dgm:cxn modelId="{C6DE550C-C9C3-4515-A4CA-29FD557E2C3A}" type="presParOf" srcId="{37D29EA2-6253-43FE-B5E9-AA355D7598B5}" destId="{A01C489B-BCD2-4992-BA6B-0916584EA988}" srcOrd="3" destOrd="0" presId="urn:microsoft.com/office/officeart/2005/8/layout/hList1"/>
    <dgm:cxn modelId="{85E46563-A784-4F51-A1E9-55D67AD24C11}" type="presParOf" srcId="{37D29EA2-6253-43FE-B5E9-AA355D7598B5}" destId="{0CB18DD4-8925-4DE8-A610-E4143B47C31F}" srcOrd="4" destOrd="0" presId="urn:microsoft.com/office/officeart/2005/8/layout/hList1"/>
    <dgm:cxn modelId="{D5F499EB-3C1E-4150-959E-9F20FF765772}" type="presParOf" srcId="{0CB18DD4-8925-4DE8-A610-E4143B47C31F}" destId="{40E22F84-2F16-418B-9393-8F02CAACC11B}" srcOrd="0" destOrd="0" presId="urn:microsoft.com/office/officeart/2005/8/layout/hList1"/>
    <dgm:cxn modelId="{A076ED7F-407B-4EA9-A1EF-DDE53CF13B99}" type="presParOf" srcId="{0CB18DD4-8925-4DE8-A610-E4143B47C31F}" destId="{648C12EA-5FE6-4890-AA5E-6DE9FCF2FB99}" srcOrd="1" destOrd="0" presId="urn:microsoft.com/office/officeart/2005/8/layout/hList1"/>
    <dgm:cxn modelId="{8DA21DBB-0695-40E6-9705-174D761B3960}" type="presParOf" srcId="{37D29EA2-6253-43FE-B5E9-AA355D7598B5}" destId="{87C55693-246C-4B3B-99B7-27D3BF81C3A0}" srcOrd="5" destOrd="0" presId="urn:microsoft.com/office/officeart/2005/8/layout/hList1"/>
    <dgm:cxn modelId="{3533017D-C692-41D6-90D9-3D8F922B92B1}" type="presParOf" srcId="{37D29EA2-6253-43FE-B5E9-AA355D7598B5}" destId="{254C23D9-34CE-4C9C-91B8-F1CF5FA21C14}" srcOrd="6" destOrd="0" presId="urn:microsoft.com/office/officeart/2005/8/layout/hList1"/>
    <dgm:cxn modelId="{A75983B8-21B2-434E-B820-7DD7BB6979DC}" type="presParOf" srcId="{254C23D9-34CE-4C9C-91B8-F1CF5FA21C14}" destId="{DD1A48DC-0446-47F0-BFB5-9F673C00695E}" srcOrd="0" destOrd="0" presId="urn:microsoft.com/office/officeart/2005/8/layout/hList1"/>
    <dgm:cxn modelId="{A2F7D985-39D5-4650-9F15-3FB02ACA15EC}" type="presParOf" srcId="{254C23D9-34CE-4C9C-91B8-F1CF5FA21C14}" destId="{2E8F30C3-8BDE-43F0-A9C9-82F8E199DA9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B69B2-8D51-4DBF-987D-C7F007C9A374}">
      <dsp:nvSpPr>
        <dsp:cNvPr id="0" name=""/>
        <dsp:cNvSpPr/>
      </dsp:nvSpPr>
      <dsp:spPr>
        <a:xfrm>
          <a:off x="3055" y="155372"/>
          <a:ext cx="1837531" cy="27672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FASE</a:t>
          </a:r>
          <a:r>
            <a:rPr lang="es-MX" sz="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s-MX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</a:p>
      </dsp:txBody>
      <dsp:txXfrm>
        <a:off x="3055" y="155372"/>
        <a:ext cx="1837531" cy="276721"/>
      </dsp:txXfrm>
    </dsp:sp>
    <dsp:sp modelId="{243D7E23-DD77-457C-8E6E-B51C0015521F}">
      <dsp:nvSpPr>
        <dsp:cNvPr id="0" name=""/>
        <dsp:cNvSpPr/>
      </dsp:nvSpPr>
      <dsp:spPr>
        <a:xfrm>
          <a:off x="3055" y="432094"/>
          <a:ext cx="1837531" cy="483120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56896" bIns="64008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NOTASOFT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PLUSCV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PRODICOL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SOFTSEGUROS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SOLIDO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SOLU-EDS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GAMMA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COLÓN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CISCARGA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BKCR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CWCLINICA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ACTIVA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SERVYD SISTEMAS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POS MAS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ADICNET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ESTRATEGICA TK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ALFA ESCANER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Hosvipan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GESTION SALUD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PRIORITY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Desarrollo propio Fredy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GROB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MAGNASOFTX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PROTRANS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SGYM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SIFAB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SOFT RESTAURANT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GENOMA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SINAP</a:t>
          </a:r>
          <a:endParaRPr lang="es-MX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/>
            <a:t>SIAGEM</a:t>
          </a:r>
          <a:endParaRPr lang="es-MX" sz="800" kern="120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/>
            <a:t>DESARROLLO PROPIO FARID</a:t>
          </a:r>
          <a:endParaRPr lang="es-MX" sz="800" kern="120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/>
            <a:t>ESCULAPIO</a:t>
          </a:r>
          <a:endParaRPr lang="es-MX" sz="800" kern="120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/>
            <a:t>MONICA 8.5 (PEGASOFT)</a:t>
          </a:r>
          <a:endParaRPr lang="es-MX" sz="800" kern="120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/>
            <a:t>SIMES</a:t>
          </a:r>
          <a:endParaRPr lang="es-MX" sz="800" kern="120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/>
            <a:t>SOFTCAD</a:t>
          </a:r>
          <a:endParaRPr lang="es-MX" sz="800" kern="120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/>
            <a:t>WIMAX</a:t>
          </a:r>
          <a:endParaRPr lang="es-MX" sz="800" kern="1200"/>
        </a:p>
      </dsp:txBody>
      <dsp:txXfrm>
        <a:off x="3055" y="432094"/>
        <a:ext cx="1837531" cy="4831200"/>
      </dsp:txXfrm>
    </dsp:sp>
    <dsp:sp modelId="{0FE91D34-7681-48F1-86C1-AC6DF9AE5FFD}">
      <dsp:nvSpPr>
        <dsp:cNvPr id="0" name=""/>
        <dsp:cNvSpPr/>
      </dsp:nvSpPr>
      <dsp:spPr>
        <a:xfrm>
          <a:off x="2097841" y="155372"/>
          <a:ext cx="1837531" cy="27672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FASE 2</a:t>
          </a:r>
        </a:p>
      </dsp:txBody>
      <dsp:txXfrm>
        <a:off x="2097841" y="155372"/>
        <a:ext cx="1837531" cy="276721"/>
      </dsp:txXfrm>
    </dsp:sp>
    <dsp:sp modelId="{604C2B0A-7FCD-49D6-93AF-5B6E198400A9}">
      <dsp:nvSpPr>
        <dsp:cNvPr id="0" name=""/>
        <dsp:cNvSpPr/>
      </dsp:nvSpPr>
      <dsp:spPr>
        <a:xfrm>
          <a:off x="2097841" y="432094"/>
          <a:ext cx="1837531" cy="483120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56896" bIns="64008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ASCII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BTRES(MONICA)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/>
            <a:t>CATS</a:t>
          </a:r>
          <a:endParaRPr lang="es-MX" sz="800" b="0" i="0" kern="120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DATASOFT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DREAMSOFT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FACTUROE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FCI Software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Finansoft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Gestión Tienda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INTERCON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SICO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SOLUSOFT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TODO MED LTDA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VENTURITSOFT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GENESIS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FÁCIL WEB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SUMA - QUASARD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FACTURAS SIP/SISTEMATIZACION SIP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DE BLANCO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Sai Open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Serpi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Balquimia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Software PHP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ERP ADCI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ERP Astuto software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ERP Financi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ERP FinaciCristal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ERP ManagerClinic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ERP Medico Activa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ERP Medisoftv3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ERP POS dci-pos</a:t>
          </a:r>
          <a:endParaRPr lang="es-MX" sz="800" b="0" i="0" kern="1200" dirty="0"/>
        </a:p>
      </dsp:txBody>
      <dsp:txXfrm>
        <a:off x="2097841" y="432094"/>
        <a:ext cx="1837531" cy="4831200"/>
      </dsp:txXfrm>
    </dsp:sp>
    <dsp:sp modelId="{40E22F84-2F16-418B-9393-8F02CAACC11B}">
      <dsp:nvSpPr>
        <dsp:cNvPr id="0" name=""/>
        <dsp:cNvSpPr/>
      </dsp:nvSpPr>
      <dsp:spPr>
        <a:xfrm>
          <a:off x="4192627" y="155372"/>
          <a:ext cx="1837531" cy="27672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FASE 3</a:t>
          </a:r>
        </a:p>
      </dsp:txBody>
      <dsp:txXfrm>
        <a:off x="4192627" y="155372"/>
        <a:ext cx="1837531" cy="276721"/>
      </dsp:txXfrm>
    </dsp:sp>
    <dsp:sp modelId="{648C12EA-5FE6-4890-AA5E-6DE9FCF2FB99}">
      <dsp:nvSpPr>
        <dsp:cNvPr id="0" name=""/>
        <dsp:cNvSpPr/>
      </dsp:nvSpPr>
      <dsp:spPr>
        <a:xfrm>
          <a:off x="4192627" y="432094"/>
          <a:ext cx="1837531" cy="483120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56896" bIns="64008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DBI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DESARROLLO PROPIO (FTORO)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EASY SYSTEM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EVEREST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EVOLUCION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FENIX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FIRSTSOFT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DOLPHIN SYSTEM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LAFAM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MSFACIL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PAGO PASS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PERSA ERP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RD SOFTWARE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SAC/DATECNO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SYMBIOSISTEMAS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ODOO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ZEROS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ZUE - ZBOX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DE BLANCO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AVANZI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CAIFAS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GENOMA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SIEMSOFT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ERP Intercon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ERP Everest RD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ERP LGX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ERP GESTec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ERP Multifactur- nubepuntosoft</a:t>
          </a:r>
          <a:endParaRPr lang="es-MX" sz="800" b="0" i="0" kern="1200" dirty="0"/>
        </a:p>
      </dsp:txBody>
      <dsp:txXfrm>
        <a:off x="4192627" y="432094"/>
        <a:ext cx="1837531" cy="4831200"/>
      </dsp:txXfrm>
    </dsp:sp>
    <dsp:sp modelId="{DD1A48DC-0446-47F0-BFB5-9F673C00695E}">
      <dsp:nvSpPr>
        <dsp:cNvPr id="0" name=""/>
        <dsp:cNvSpPr/>
      </dsp:nvSpPr>
      <dsp:spPr>
        <a:xfrm>
          <a:off x="6287412" y="155372"/>
          <a:ext cx="1837531" cy="27672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FASE 4</a:t>
          </a:r>
        </a:p>
      </dsp:txBody>
      <dsp:txXfrm>
        <a:off x="6287412" y="155372"/>
        <a:ext cx="1837531" cy="276721"/>
      </dsp:txXfrm>
    </dsp:sp>
    <dsp:sp modelId="{2E8F30C3-8BDE-43F0-A9C9-82F8E199DA9D}">
      <dsp:nvSpPr>
        <dsp:cNvPr id="0" name=""/>
        <dsp:cNvSpPr/>
      </dsp:nvSpPr>
      <dsp:spPr>
        <a:xfrm>
          <a:off x="6287412" y="432094"/>
          <a:ext cx="1837531" cy="483120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56896" bIns="64008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ANTARES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BALQUIMIA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DATAX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DELTA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INTERFASE (MAX)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JANIVA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NOVASOFT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PAZZIOLI - FINANCI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SALOMON ERP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ZETTADATA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PEGASOFT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WORLDOFFICE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XTEIN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ASTUTO SOFTWARE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 dirty="0"/>
            <a:t>ACC MANGO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u="none" kern="1200"/>
            <a:t>GSCSICOM</a:t>
          </a:r>
          <a:endParaRPr lang="es-MX" sz="800" b="0" i="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800" b="0" i="0" kern="1200" dirty="0"/>
            <a:t>SIESA</a:t>
          </a:r>
        </a:p>
      </dsp:txBody>
      <dsp:txXfrm>
        <a:off x="6287412" y="432094"/>
        <a:ext cx="1837531" cy="4831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D332B-1557-44CD-85BE-B4C4B74A016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F2F2-B51B-44CD-A68F-E6B4FE062B2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2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D332B-1557-44CD-85BE-B4C4B74A016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F2F2-B51B-44CD-A68F-E6B4FE062B2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732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D332B-1557-44CD-85BE-B4C4B74A016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F2F2-B51B-44CD-A68F-E6B4FE062B2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536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D332B-1557-44CD-85BE-B4C4B74A016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F2F2-B51B-44CD-A68F-E6B4FE062B2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219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D332B-1557-44CD-85BE-B4C4B74A016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F2F2-B51B-44CD-A68F-E6B4FE062B2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80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D332B-1557-44CD-85BE-B4C4B74A016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F2F2-B51B-44CD-A68F-E6B4FE062B2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498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D332B-1557-44CD-85BE-B4C4B74A016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F2F2-B51B-44CD-A68F-E6B4FE062B2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516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D332B-1557-44CD-85BE-B4C4B74A016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F2F2-B51B-44CD-A68F-E6B4FE062B2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548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D332B-1557-44CD-85BE-B4C4B74A016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F2F2-B51B-44CD-A68F-E6B4FE062B2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883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D332B-1557-44CD-85BE-B4C4B74A016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F2F2-B51B-44CD-A68F-E6B4FE062B2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848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D332B-1557-44CD-85BE-B4C4B74A016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0F2F2-B51B-44CD-A68F-E6B4FE062B2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79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D332B-1557-44CD-85BE-B4C4B74A016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0F2F2-B51B-44CD-A68F-E6B4FE062B2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734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5F904AD-9707-47F8-B41F-644AB4D87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0328" y="6711649"/>
            <a:ext cx="12447251" cy="19820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AAAF5A0-3718-4EFB-900E-61B1FD7DC7BA}"/>
              </a:ext>
            </a:extLst>
          </p:cNvPr>
          <p:cNvSpPr txBox="1"/>
          <p:nvPr/>
        </p:nvSpPr>
        <p:spPr>
          <a:xfrm>
            <a:off x="457200" y="382453"/>
            <a:ext cx="1127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</a:rPr>
              <a:t>¿CÓMO ATIENDO UNA CASA DE SOFTWARE?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2A5CA2E-F26D-4AD4-A10F-DDF2DAD5FD53}"/>
              </a:ext>
            </a:extLst>
          </p:cNvPr>
          <p:cNvSpPr txBox="1"/>
          <p:nvPr/>
        </p:nvSpPr>
        <p:spPr>
          <a:xfrm>
            <a:off x="3817516" y="4042440"/>
            <a:ext cx="4556969" cy="369332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algn="ctr"/>
            <a:r>
              <a:rPr lang="es-MX" b="1" dirty="0">
                <a:solidFill>
                  <a:srgbClr val="23498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¿CUÁNTOS CLIENTES MANEJA?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07BFC0F-AC65-4B0C-946A-9F51A91F7490}"/>
              </a:ext>
            </a:extLst>
          </p:cNvPr>
          <p:cNvSpPr txBox="1"/>
          <p:nvPr/>
        </p:nvSpPr>
        <p:spPr>
          <a:xfrm>
            <a:off x="3817516" y="3572172"/>
            <a:ext cx="4556969" cy="338554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algn="ctr"/>
            <a:r>
              <a:rPr lang="es-MX" sz="1600" b="1" dirty="0">
                <a:solidFill>
                  <a:srgbClr val="D0242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¿EN QUÉ LENGUAJE TRABAJA?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56EEC3A-6ABD-4859-878A-08173BB1A16F}"/>
              </a:ext>
            </a:extLst>
          </p:cNvPr>
          <p:cNvSpPr txBox="1"/>
          <p:nvPr/>
        </p:nvSpPr>
        <p:spPr>
          <a:xfrm>
            <a:off x="2254811" y="4543486"/>
            <a:ext cx="7682378" cy="400110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algn="ctr"/>
            <a:r>
              <a:rPr lang="es-MX" sz="2000" b="1" dirty="0">
                <a:solidFill>
                  <a:srgbClr val="FFCF1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¿TIENE </a:t>
            </a:r>
            <a:r>
              <a:rPr lang="es-MX" sz="2000" b="1" dirty="0">
                <a:solidFill>
                  <a:srgbClr val="FFD11E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EXPERIENCIA</a:t>
            </a:r>
            <a:r>
              <a:rPr lang="es-MX" sz="2000" b="1" dirty="0">
                <a:solidFill>
                  <a:srgbClr val="FFCF1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EN EL DESARROLLO DE XML?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BD65F71-C7CE-4E25-A6B9-487D3599954C}"/>
              </a:ext>
            </a:extLst>
          </p:cNvPr>
          <p:cNvSpPr/>
          <p:nvPr/>
        </p:nvSpPr>
        <p:spPr>
          <a:xfrm>
            <a:off x="3242517" y="1222885"/>
            <a:ext cx="5706966" cy="407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07000"/>
              </a:lnSpc>
              <a:spcAft>
                <a:spcPts val="0"/>
              </a:spcAft>
            </a:pPr>
            <a:r>
              <a:rPr lang="es-MX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REALIZAR TRES PREGUNTAS BÁSICAS</a:t>
            </a:r>
            <a:endParaRPr lang="es-MX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Image result for PREGUNTA ICONO">
            <a:extLst>
              <a:ext uri="{FF2B5EF4-FFF2-40B4-BE49-F238E27FC236}">
                <a16:creationId xmlns:a16="http://schemas.microsoft.com/office/drawing/2014/main" id="{914F2DF8-7A7A-4A28-A50E-14033B7E3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423" y="1761634"/>
            <a:ext cx="1635154" cy="1635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AE63322-C9C2-47A2-971F-05B746641152}"/>
              </a:ext>
            </a:extLst>
          </p:cNvPr>
          <p:cNvSpPr txBox="1"/>
          <p:nvPr/>
        </p:nvSpPr>
        <p:spPr>
          <a:xfrm>
            <a:off x="3817516" y="6144461"/>
            <a:ext cx="4556969" cy="338554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algn="ctr"/>
            <a:r>
              <a:rPr lang="es-MX" sz="1600" b="1" dirty="0">
                <a:solidFill>
                  <a:srgbClr val="00B05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CANALÍZALO A TU MÁSTER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63A67C9-5093-4773-8E62-8D398460AF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0687" y="4960244"/>
            <a:ext cx="1190625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353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70F3E7F-3B21-7342-B21B-1DAD72A4E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0328" y="6711649"/>
            <a:ext cx="12447251" cy="19820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684F713-774E-6F4D-912B-E40671C9DF06}"/>
              </a:ext>
            </a:extLst>
          </p:cNvPr>
          <p:cNvSpPr txBox="1"/>
          <p:nvPr/>
        </p:nvSpPr>
        <p:spPr>
          <a:xfrm>
            <a:off x="866274" y="380037"/>
            <a:ext cx="10459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Arial Narrow" panose="020B0604020202020204" pitchFamily="34" charset="0"/>
                <a:cs typeface="Arial Narrow" panose="020B0604020202020204" pitchFamily="34" charset="0"/>
              </a:rPr>
              <a:t>WEB SERVICE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AC80F25-6FDA-4E7F-AD32-DA934EA31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570" y="1083859"/>
            <a:ext cx="9816860" cy="550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688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70F3E7F-3B21-7342-B21B-1DAD72A4E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0328" y="6711649"/>
            <a:ext cx="12447251" cy="19820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0DC8623-5581-41A8-A354-D339D1B6C4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571" y="0"/>
            <a:ext cx="10745451" cy="671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188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70F3E7F-3B21-7342-B21B-1DAD72A4E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0328" y="6711649"/>
            <a:ext cx="12447251" cy="19820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684F713-774E-6F4D-912B-E40671C9DF06}"/>
              </a:ext>
            </a:extLst>
          </p:cNvPr>
          <p:cNvSpPr txBox="1"/>
          <p:nvPr/>
        </p:nvSpPr>
        <p:spPr>
          <a:xfrm>
            <a:off x="866274" y="380037"/>
            <a:ext cx="10459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Arial Narrow" panose="020B0604020202020204" pitchFamily="34" charset="0"/>
                <a:cs typeface="Arial Narrow" panose="020B0604020202020204" pitchFamily="34" charset="0"/>
              </a:rPr>
              <a:t>INTEGRACIÓN CON SOFTWARES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F7EA50B5-23D8-4ACC-8677-B5F1DF6380FC}"/>
              </a:ext>
            </a:extLst>
          </p:cNvPr>
          <p:cNvGraphicFramePr/>
          <p:nvPr>
            <p:extLst/>
          </p:nvPr>
        </p:nvGraphicFramePr>
        <p:xfrm>
          <a:off x="866274" y="112539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4EBE0C75-4E09-4310-BFDD-A30B2761979A}"/>
              </a:ext>
            </a:extLst>
          </p:cNvPr>
          <p:cNvSpPr txBox="1"/>
          <p:nvPr/>
        </p:nvSpPr>
        <p:spPr>
          <a:xfrm>
            <a:off x="9498944" y="4670814"/>
            <a:ext cx="2024429" cy="1755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MX" sz="1400" b="1" dirty="0">
                <a:solidFill>
                  <a:srgbClr val="002060"/>
                </a:solidFill>
                <a:latin typeface="+mj-lt"/>
              </a:rPr>
              <a:t>Ya no se comercializará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SIIGO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HELISA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WORLDOFFICE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F3F53B7-4C81-4C9B-ACC2-4E22CFBCDB4D}"/>
              </a:ext>
            </a:extLst>
          </p:cNvPr>
          <p:cNvGrpSpPr/>
          <p:nvPr/>
        </p:nvGrpSpPr>
        <p:grpSpPr>
          <a:xfrm>
            <a:off x="9575900" y="1280915"/>
            <a:ext cx="1837531" cy="276721"/>
            <a:chOff x="3055" y="155372"/>
            <a:chExt cx="1837531" cy="276721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0555784E-82D2-44E0-90A9-EA5B1E090D4E}"/>
                </a:ext>
              </a:extLst>
            </p:cNvPr>
            <p:cNvSpPr/>
            <p:nvPr/>
          </p:nvSpPr>
          <p:spPr>
            <a:xfrm>
              <a:off x="3055" y="155372"/>
              <a:ext cx="1837531" cy="276721"/>
            </a:xfrm>
            <a:prstGeom prst="rect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D638B365-C9BD-4444-A31A-EE7A02B296E1}"/>
                </a:ext>
              </a:extLst>
            </p:cNvPr>
            <p:cNvSpPr txBox="1"/>
            <p:nvPr/>
          </p:nvSpPr>
          <p:spPr>
            <a:xfrm>
              <a:off x="3055" y="155372"/>
              <a:ext cx="1837531" cy="2767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8232" tIns="44704" rIns="78232" bIns="44704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sz="11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FASE</a:t>
              </a:r>
              <a:r>
                <a:rPr lang="es-MX" sz="9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s-MX" sz="12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0C0B080E-CDF9-462C-9B22-6BC4E289CADC}"/>
              </a:ext>
            </a:extLst>
          </p:cNvPr>
          <p:cNvGrpSpPr/>
          <p:nvPr/>
        </p:nvGrpSpPr>
        <p:grpSpPr>
          <a:xfrm>
            <a:off x="9575900" y="1950701"/>
            <a:ext cx="1837531" cy="276721"/>
            <a:chOff x="2097841" y="155372"/>
            <a:chExt cx="1837531" cy="276721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6FB9B3C2-0216-494F-8EF6-B4589678FC2F}"/>
                </a:ext>
              </a:extLst>
            </p:cNvPr>
            <p:cNvSpPr/>
            <p:nvPr/>
          </p:nvSpPr>
          <p:spPr>
            <a:xfrm>
              <a:off x="2097841" y="155372"/>
              <a:ext cx="1837531" cy="276721"/>
            </a:xfrm>
            <a:prstGeom prst="rect">
              <a:avLst/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D047B220-4C9B-43EE-B76E-E4578EAE02F4}"/>
                </a:ext>
              </a:extLst>
            </p:cNvPr>
            <p:cNvSpPr txBox="1"/>
            <p:nvPr/>
          </p:nvSpPr>
          <p:spPr>
            <a:xfrm>
              <a:off x="2097841" y="155372"/>
              <a:ext cx="1837531" cy="2767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5344" tIns="48768" rIns="85344" bIns="48768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sz="12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FASE 2</a:t>
              </a: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37BABE35-5135-4D48-93E2-DDB114D3B101}"/>
              </a:ext>
            </a:extLst>
          </p:cNvPr>
          <p:cNvGrpSpPr/>
          <p:nvPr/>
        </p:nvGrpSpPr>
        <p:grpSpPr>
          <a:xfrm>
            <a:off x="9575900" y="2620487"/>
            <a:ext cx="1837531" cy="276721"/>
            <a:chOff x="4192627" y="155372"/>
            <a:chExt cx="1837531" cy="276721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B93F35DA-57C3-4398-A49B-3F50C01BC610}"/>
                </a:ext>
              </a:extLst>
            </p:cNvPr>
            <p:cNvSpPr/>
            <p:nvPr/>
          </p:nvSpPr>
          <p:spPr>
            <a:xfrm>
              <a:off x="4192627" y="155372"/>
              <a:ext cx="1837531" cy="276721"/>
            </a:xfrm>
            <a:prstGeom prst="rect">
              <a:avLst/>
            </a:pr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026FB6A6-FD05-4C3A-AF50-0CA6499BDBE2}"/>
                </a:ext>
              </a:extLst>
            </p:cNvPr>
            <p:cNvSpPr txBox="1"/>
            <p:nvPr/>
          </p:nvSpPr>
          <p:spPr>
            <a:xfrm>
              <a:off x="4192627" y="155372"/>
              <a:ext cx="1837531" cy="2767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5344" tIns="48768" rIns="85344" bIns="48768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sz="12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FASE 3</a:t>
              </a:r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9C977911-1E15-44C7-BFD9-5182E3070FEA}"/>
              </a:ext>
            </a:extLst>
          </p:cNvPr>
          <p:cNvGrpSpPr/>
          <p:nvPr/>
        </p:nvGrpSpPr>
        <p:grpSpPr>
          <a:xfrm>
            <a:off x="9575900" y="3285960"/>
            <a:ext cx="1837531" cy="276721"/>
            <a:chOff x="6287412" y="155372"/>
            <a:chExt cx="1837531" cy="276721"/>
          </a:xfrm>
        </p:grpSpPr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D52DA013-A803-4AF3-9FA6-01751CE5FA58}"/>
                </a:ext>
              </a:extLst>
            </p:cNvPr>
            <p:cNvSpPr/>
            <p:nvPr/>
          </p:nvSpPr>
          <p:spPr>
            <a:xfrm>
              <a:off x="6287412" y="155372"/>
              <a:ext cx="1837531" cy="276721"/>
            </a:xfrm>
            <a:prstGeom prst="rect">
              <a:avLst/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7502FC77-B245-40E2-8A6F-295870A160BC}"/>
                </a:ext>
              </a:extLst>
            </p:cNvPr>
            <p:cNvSpPr txBox="1"/>
            <p:nvPr/>
          </p:nvSpPr>
          <p:spPr>
            <a:xfrm>
              <a:off x="6287412" y="155372"/>
              <a:ext cx="1837531" cy="2767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5344" tIns="48768" rIns="85344" bIns="48768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sz="12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FASE 4</a:t>
              </a:r>
            </a:p>
          </p:txBody>
        </p:sp>
      </p:grp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A6E8774-A17E-4B16-87A2-0E784F7CBB09}"/>
              </a:ext>
            </a:extLst>
          </p:cNvPr>
          <p:cNvSpPr txBox="1"/>
          <p:nvPr/>
        </p:nvSpPr>
        <p:spPr>
          <a:xfrm>
            <a:off x="9482452" y="1443502"/>
            <a:ext cx="2024429" cy="462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ct val="200000"/>
              </a:lnSpc>
            </a:pPr>
            <a:r>
              <a:rPr lang="es-MX" sz="14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36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DFC4EDE-2768-4473-B6B0-14C8FBE192F7}"/>
              </a:ext>
            </a:extLst>
          </p:cNvPr>
          <p:cNvSpPr txBox="1"/>
          <p:nvPr/>
        </p:nvSpPr>
        <p:spPr>
          <a:xfrm>
            <a:off x="9482450" y="2121860"/>
            <a:ext cx="2024429" cy="462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ct val="200000"/>
              </a:lnSpc>
            </a:pPr>
            <a:r>
              <a:rPr lang="es-MX" sz="14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31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7FA0127-DB67-4940-85C6-036A28EE3C47}"/>
              </a:ext>
            </a:extLst>
          </p:cNvPr>
          <p:cNvSpPr txBox="1"/>
          <p:nvPr/>
        </p:nvSpPr>
        <p:spPr>
          <a:xfrm>
            <a:off x="9482452" y="2800218"/>
            <a:ext cx="2024429" cy="462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ct val="200000"/>
              </a:lnSpc>
            </a:pPr>
            <a:r>
              <a:rPr lang="es-MX" sz="14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28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C6567DE-9979-48C4-B3CC-4EC1AE080A29}"/>
              </a:ext>
            </a:extLst>
          </p:cNvPr>
          <p:cNvSpPr txBox="1"/>
          <p:nvPr/>
        </p:nvSpPr>
        <p:spPr>
          <a:xfrm>
            <a:off x="9482452" y="3498830"/>
            <a:ext cx="2024429" cy="462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ct val="200000"/>
              </a:lnSpc>
            </a:pPr>
            <a:r>
              <a:rPr lang="es-MX" sz="14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17</a:t>
            </a:r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86020727-9B6A-4874-99E2-E82016F925B4}"/>
              </a:ext>
            </a:extLst>
          </p:cNvPr>
          <p:cNvGrpSpPr/>
          <p:nvPr/>
        </p:nvGrpSpPr>
        <p:grpSpPr>
          <a:xfrm>
            <a:off x="9575900" y="4089647"/>
            <a:ext cx="1837531" cy="276721"/>
            <a:chOff x="6287412" y="155372"/>
            <a:chExt cx="1837531" cy="276721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ACDC7611-16C6-4DEE-9784-7E9AC5CAC2E8}"/>
                </a:ext>
              </a:extLst>
            </p:cNvPr>
            <p:cNvSpPr/>
            <p:nvPr/>
          </p:nvSpPr>
          <p:spPr>
            <a:xfrm>
              <a:off x="6287412" y="155372"/>
              <a:ext cx="1837531" cy="276721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09F99152-B306-4E09-8661-46C9136A27F2}"/>
                </a:ext>
              </a:extLst>
            </p:cNvPr>
            <p:cNvSpPr txBox="1"/>
            <p:nvPr/>
          </p:nvSpPr>
          <p:spPr>
            <a:xfrm>
              <a:off x="6287412" y="155372"/>
              <a:ext cx="1837531" cy="276721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85344" tIns="48768" rIns="85344" bIns="48768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sz="12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TOTAL</a:t>
              </a:r>
            </a:p>
          </p:txBody>
        </p:sp>
      </p:grp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B109DBC-AA8F-4807-8A86-50C73FA2AA47}"/>
              </a:ext>
            </a:extLst>
          </p:cNvPr>
          <p:cNvSpPr txBox="1"/>
          <p:nvPr/>
        </p:nvSpPr>
        <p:spPr>
          <a:xfrm>
            <a:off x="9498944" y="4262859"/>
            <a:ext cx="2024429" cy="462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ct val="200000"/>
              </a:lnSpc>
            </a:pPr>
            <a:r>
              <a:rPr lang="es-MX" sz="14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112</a:t>
            </a:r>
          </a:p>
        </p:txBody>
      </p:sp>
    </p:spTree>
    <p:extLst>
      <p:ext uri="{BB962C8B-B14F-4D97-AF65-F5344CB8AC3E}">
        <p14:creationId xmlns:p14="http://schemas.microsoft.com/office/powerpoint/2010/main" val="34707372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247</Words>
  <Application>Microsoft Office PowerPoint</Application>
  <PresentationFormat>Panorámica</PresentationFormat>
  <Paragraphs>138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2" baseType="lpstr">
      <vt:lpstr>Arial</vt:lpstr>
      <vt:lpstr>Arial Black</vt:lpstr>
      <vt:lpstr>Arial Narrow</vt:lpstr>
      <vt:lpstr>Calibri</vt:lpstr>
      <vt:lpstr>Calibri Light</vt:lpstr>
      <vt:lpstr>Times New Roman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>Dixguel03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</cp:revision>
  <dcterms:created xsi:type="dcterms:W3CDTF">2020-03-23T21:42:09Z</dcterms:created>
  <dcterms:modified xsi:type="dcterms:W3CDTF">2020-03-23T21:42:24Z</dcterms:modified>
</cp:coreProperties>
</file>